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71" r:id="rId3"/>
    <p:sldId id="272" r:id="rId4"/>
    <p:sldId id="280" r:id="rId5"/>
    <p:sldId id="276" r:id="rId6"/>
    <p:sldId id="285" r:id="rId7"/>
    <p:sldId id="291" r:id="rId8"/>
    <p:sldId id="282" r:id="rId9"/>
    <p:sldId id="283" r:id="rId10"/>
    <p:sldId id="275" r:id="rId11"/>
    <p:sldId id="278" r:id="rId12"/>
    <p:sldId id="289" r:id="rId13"/>
    <p:sldId id="290" r:id="rId14"/>
    <p:sldId id="287" r:id="rId15"/>
    <p:sldId id="273" r:id="rId16"/>
    <p:sldId id="288" r:id="rId17"/>
    <p:sldId id="284" r:id="rId18"/>
    <p:sldId id="279" r:id="rId19"/>
    <p:sldId id="261" r:id="rId20"/>
    <p:sldId id="259" r:id="rId21"/>
    <p:sldId id="266" r:id="rId22"/>
    <p:sldId id="268" r:id="rId23"/>
    <p:sldId id="257" r:id="rId24"/>
    <p:sldId id="269" r:id="rId25"/>
    <p:sldId id="27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C2A8"/>
    <a:srgbClr val="FACA31"/>
    <a:srgbClr val="A0589F"/>
    <a:srgbClr val="EA226F"/>
    <a:srgbClr val="D4DDF2"/>
    <a:srgbClr val="878787"/>
    <a:srgbClr val="CC559D"/>
    <a:srgbClr val="1C6A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800" autoAdjust="0"/>
  </p:normalViewPr>
  <p:slideViewPr>
    <p:cSldViewPr snapToGrid="0">
      <p:cViewPr varScale="1">
        <p:scale>
          <a:sx n="95" d="100"/>
          <a:sy n="95" d="100"/>
        </p:scale>
        <p:origin x="11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sidhra.khalil\AppData\Local\Microsoft\Windows\INetCache\Content.Outlook\N7ARVXSA\ZoR%20Graph.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manualLayout>
          <c:layoutTarget val="inner"/>
          <c:xMode val="edge"/>
          <c:yMode val="edge"/>
          <c:x val="5.8624730711125525E-3"/>
          <c:y val="4.4102829717624435E-2"/>
          <c:w val="0.97120673461492568"/>
          <c:h val="0.94879859963986757"/>
        </c:manualLayout>
      </c:layout>
      <c:scatterChart>
        <c:scatterStyle val="smoothMarker"/>
        <c:varyColors val="0"/>
        <c:ser>
          <c:idx val="0"/>
          <c:order val="0"/>
          <c:spPr>
            <a:ln w="85725" cap="rnd">
              <a:gradFill flip="none" rotWithShape="1">
                <a:gsLst>
                  <a:gs pos="28000">
                    <a:srgbClr val="0070C0"/>
                  </a:gs>
                  <a:gs pos="41000">
                    <a:srgbClr val="00B050"/>
                  </a:gs>
                  <a:gs pos="96000">
                    <a:srgbClr val="FFFF00"/>
                  </a:gs>
                  <a:gs pos="42000">
                    <a:srgbClr val="00B050"/>
                  </a:gs>
                  <a:gs pos="84000">
                    <a:srgbClr val="FF8585"/>
                  </a:gs>
                </a:gsLst>
                <a:path path="shape">
                  <a:fillToRect l="50000" t="50000" r="50000" b="50000"/>
                </a:path>
                <a:tileRect/>
              </a:gradFill>
              <a:round/>
              <a:tailEnd type="arrow"/>
            </a:ln>
            <a:effectLst/>
          </c:spPr>
          <c:marker>
            <c:symbol val="none"/>
          </c:marker>
          <c:dPt>
            <c:idx val="1"/>
            <c:marker>
              <c:symbol val="none"/>
            </c:marker>
            <c:bubble3D val="0"/>
            <c:spPr>
              <a:ln w="85725" cap="rnd">
                <a:gradFill flip="none" rotWithShape="1">
                  <a:gsLst>
                    <a:gs pos="38000">
                      <a:srgbClr val="92D050"/>
                    </a:gs>
                    <a:gs pos="79000">
                      <a:srgbClr val="8394FD"/>
                    </a:gs>
                  </a:gsLst>
                  <a:path path="shape">
                    <a:fillToRect l="50000" t="50000" r="50000" b="50000"/>
                  </a:path>
                  <a:tileRect/>
                </a:gradFill>
                <a:round/>
                <a:tailEnd type="arrow"/>
              </a:ln>
              <a:effectLst/>
            </c:spPr>
            <c:extLst>
              <c:ext xmlns:c16="http://schemas.microsoft.com/office/drawing/2014/chart" uri="{C3380CC4-5D6E-409C-BE32-E72D297353CC}">
                <c16:uniqueId val="{00000001-C17B-4398-8EC1-3051A29E1E4E}"/>
              </c:ext>
            </c:extLst>
          </c:dPt>
          <c:dPt>
            <c:idx val="2"/>
            <c:marker>
              <c:symbol val="none"/>
            </c:marker>
            <c:bubble3D val="0"/>
            <c:spPr>
              <a:ln w="85725" cap="rnd">
                <a:gradFill flip="none" rotWithShape="1">
                  <a:gsLst>
                    <a:gs pos="100000">
                      <a:srgbClr val="92D050"/>
                    </a:gs>
                    <a:gs pos="0">
                      <a:srgbClr val="92D050"/>
                    </a:gs>
                  </a:gsLst>
                  <a:path path="shape">
                    <a:fillToRect l="50000" t="50000" r="50000" b="50000"/>
                  </a:path>
                  <a:tileRect/>
                </a:gradFill>
                <a:round/>
                <a:tailEnd type="none"/>
              </a:ln>
              <a:effectLst/>
            </c:spPr>
            <c:extLst>
              <c:ext xmlns:c16="http://schemas.microsoft.com/office/drawing/2014/chart" uri="{C3380CC4-5D6E-409C-BE32-E72D297353CC}">
                <c16:uniqueId val="{00000003-C17B-4398-8EC1-3051A29E1E4E}"/>
              </c:ext>
            </c:extLst>
          </c:dPt>
          <c:dPt>
            <c:idx val="3"/>
            <c:marker>
              <c:symbol val="none"/>
            </c:marker>
            <c:bubble3D val="0"/>
            <c:spPr>
              <a:ln w="85725" cap="rnd">
                <a:gradFill flip="none" rotWithShape="1">
                  <a:gsLst>
                    <a:gs pos="41000">
                      <a:srgbClr val="92D050"/>
                    </a:gs>
                    <a:gs pos="0">
                      <a:srgbClr val="92D050"/>
                    </a:gs>
                  </a:gsLst>
                  <a:path path="shape">
                    <a:fillToRect l="50000" t="50000" r="50000" b="50000"/>
                  </a:path>
                  <a:tileRect/>
                </a:gradFill>
                <a:round/>
                <a:tailEnd type="arrow"/>
              </a:ln>
              <a:effectLst/>
            </c:spPr>
            <c:extLst>
              <c:ext xmlns:c16="http://schemas.microsoft.com/office/drawing/2014/chart" uri="{C3380CC4-5D6E-409C-BE32-E72D297353CC}">
                <c16:uniqueId val="{00000005-C17B-4398-8EC1-3051A29E1E4E}"/>
              </c:ext>
            </c:extLst>
          </c:dPt>
          <c:dPt>
            <c:idx val="4"/>
            <c:marker>
              <c:symbol val="none"/>
            </c:marker>
            <c:bubble3D val="0"/>
            <c:spPr>
              <a:ln w="85725" cap="rnd">
                <a:gradFill flip="none" rotWithShape="1">
                  <a:gsLst>
                    <a:gs pos="37000">
                      <a:srgbClr val="92D050"/>
                    </a:gs>
                    <a:gs pos="63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round/>
                <a:tailEnd type="none"/>
              </a:ln>
              <a:effectLst/>
            </c:spPr>
            <c:extLst>
              <c:ext xmlns:c16="http://schemas.microsoft.com/office/drawing/2014/chart" uri="{C3380CC4-5D6E-409C-BE32-E72D297353CC}">
                <c16:uniqueId val="{00000007-C17B-4398-8EC1-3051A29E1E4E}"/>
              </c:ext>
            </c:extLst>
          </c:dPt>
          <c:dPt>
            <c:idx val="5"/>
            <c:marker>
              <c:symbol val="none"/>
            </c:marker>
            <c:bubble3D val="0"/>
            <c:spPr>
              <a:ln w="85725" cap="rnd">
                <a:gradFill flip="none" rotWithShape="1">
                  <a:gsLst>
                    <a:gs pos="82000">
                      <a:srgbClr val="92D050"/>
                    </a:gs>
                    <a:gs pos="80000">
                      <a:srgbClr val="8394FD">
                        <a:alpha val="48000"/>
                      </a:srgbClr>
                    </a:gs>
                  </a:gsLst>
                  <a:lin ang="0" scaled="0"/>
                  <a:tileRect/>
                </a:gradFill>
                <a:round/>
                <a:tailEnd type="none"/>
              </a:ln>
              <a:effectLst/>
            </c:spPr>
            <c:extLst>
              <c:ext xmlns:c16="http://schemas.microsoft.com/office/drawing/2014/chart" uri="{C3380CC4-5D6E-409C-BE32-E72D297353CC}">
                <c16:uniqueId val="{00000009-C17B-4398-8EC1-3051A29E1E4E}"/>
              </c:ext>
            </c:extLst>
          </c:dPt>
          <c:dPt>
            <c:idx val="6"/>
            <c:marker>
              <c:symbol val="none"/>
            </c:marker>
            <c:bubble3D val="0"/>
            <c:spPr>
              <a:ln w="85725" cap="rnd">
                <a:gradFill>
                  <a:gsLst>
                    <a:gs pos="26000">
                      <a:srgbClr val="FF8585"/>
                    </a:gs>
                    <a:gs pos="34000">
                      <a:srgbClr val="FFFF00"/>
                    </a:gs>
                    <a:gs pos="28000">
                      <a:srgbClr val="FFFF00"/>
                    </a:gs>
                    <a:gs pos="47000">
                      <a:srgbClr val="92D050"/>
                    </a:gs>
                    <a:gs pos="48000">
                      <a:srgbClr val="92D050"/>
                    </a:gs>
                  </a:gsLst>
                  <a:lin ang="5400000" scaled="1"/>
                </a:gradFill>
                <a:round/>
                <a:tailEnd type="arrow"/>
              </a:ln>
              <a:effectLst/>
            </c:spPr>
            <c:extLst>
              <c:ext xmlns:c16="http://schemas.microsoft.com/office/drawing/2014/chart" uri="{C3380CC4-5D6E-409C-BE32-E72D297353CC}">
                <c16:uniqueId val="{0000000B-C17B-4398-8EC1-3051A29E1E4E}"/>
              </c:ext>
            </c:extLst>
          </c:dPt>
          <c:xVal>
            <c:numRef>
              <c:f>Sheet1!$H$6:$H$18</c:f>
              <c:numCache>
                <c:formatCode>General</c:formatCode>
                <c:ptCount val="13"/>
                <c:pt idx="0">
                  <c:v>0</c:v>
                </c:pt>
                <c:pt idx="1">
                  <c:v>1</c:v>
                </c:pt>
                <c:pt idx="2">
                  <c:v>2</c:v>
                </c:pt>
                <c:pt idx="3">
                  <c:v>3.75</c:v>
                </c:pt>
                <c:pt idx="4">
                  <c:v>4.5</c:v>
                </c:pt>
                <c:pt idx="5">
                  <c:v>5</c:v>
                </c:pt>
                <c:pt idx="6">
                  <c:v>7</c:v>
                </c:pt>
              </c:numCache>
            </c:numRef>
          </c:xVal>
          <c:yVal>
            <c:numRef>
              <c:f>Sheet1!$I$6:$I$18</c:f>
              <c:numCache>
                <c:formatCode>General</c:formatCode>
                <c:ptCount val="13"/>
                <c:pt idx="0">
                  <c:v>2.5</c:v>
                </c:pt>
                <c:pt idx="1">
                  <c:v>5</c:v>
                </c:pt>
                <c:pt idx="2">
                  <c:v>6</c:v>
                </c:pt>
                <c:pt idx="3">
                  <c:v>3</c:v>
                </c:pt>
                <c:pt idx="4">
                  <c:v>2</c:v>
                </c:pt>
                <c:pt idx="5">
                  <c:v>2.5</c:v>
                </c:pt>
                <c:pt idx="6">
                  <c:v>8</c:v>
                </c:pt>
              </c:numCache>
            </c:numRef>
          </c:yVal>
          <c:smooth val="1"/>
          <c:extLst>
            <c:ext xmlns:c16="http://schemas.microsoft.com/office/drawing/2014/chart" uri="{C3380CC4-5D6E-409C-BE32-E72D297353CC}">
              <c16:uniqueId val="{0000000C-C17B-4398-8EC1-3051A29E1E4E}"/>
            </c:ext>
          </c:extLst>
        </c:ser>
        <c:dLbls>
          <c:showLegendKey val="0"/>
          <c:showVal val="0"/>
          <c:showCatName val="0"/>
          <c:showSerName val="0"/>
          <c:showPercent val="0"/>
          <c:showBubbleSize val="0"/>
        </c:dLbls>
        <c:axId val="444584288"/>
        <c:axId val="444584944"/>
      </c:scatterChart>
      <c:valAx>
        <c:axId val="444584288"/>
        <c:scaling>
          <c:orientation val="minMax"/>
        </c:scaling>
        <c:delete val="1"/>
        <c:axPos val="b"/>
        <c:numFmt formatCode="General" sourceLinked="1"/>
        <c:majorTickMark val="none"/>
        <c:minorTickMark val="none"/>
        <c:tickLblPos val="nextTo"/>
        <c:crossAx val="444584944"/>
        <c:crosses val="autoZero"/>
        <c:crossBetween val="midCat"/>
      </c:valAx>
      <c:valAx>
        <c:axId val="444584944"/>
        <c:scaling>
          <c:orientation val="minMax"/>
        </c:scaling>
        <c:delete val="1"/>
        <c:axPos val="l"/>
        <c:numFmt formatCode="General" sourceLinked="1"/>
        <c:majorTickMark val="none"/>
        <c:minorTickMark val="none"/>
        <c:tickLblPos val="nextTo"/>
        <c:crossAx val="444584288"/>
        <c:crosses val="autoZero"/>
        <c:crossBetween val="midCat"/>
      </c:valAx>
      <c:spPr>
        <a:gradFill>
          <a:gsLst>
            <a:gs pos="34000">
              <a:srgbClr val="D8EEC0"/>
            </a:gs>
            <a:gs pos="30000">
              <a:srgbClr val="FFFFD1"/>
            </a:gs>
            <a:gs pos="24000">
              <a:srgbClr val="FFFFD1"/>
            </a:gs>
            <a:gs pos="17000">
              <a:srgbClr val="FFD5D5"/>
            </a:gs>
            <a:gs pos="0">
              <a:srgbClr val="FFD5D5"/>
            </a:gs>
            <a:gs pos="79000">
              <a:srgbClr val="E4EEF8"/>
            </a:gs>
            <a:gs pos="84000">
              <a:srgbClr val="B8C2FE"/>
            </a:gs>
            <a:gs pos="78000">
              <a:srgbClr val="E4EEF8"/>
            </a:gs>
            <a:gs pos="67000">
              <a:srgbClr val="D8EEC0"/>
            </a:gs>
            <a:gs pos="73000">
              <a:srgbClr val="E4EEF8"/>
            </a:gs>
          </a:gsLst>
          <a:lin ang="5400000" scaled="1"/>
        </a:gradFill>
        <a:ln>
          <a:solidFill>
            <a:schemeClr val="bg1"/>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style1.xml><?xml version="1.0" encoding="utf-8"?>
<cs:chartStyle xmlns:cs="http://schemas.microsoft.com/office/drawing/2012/chartStyle" xmlns:a="http://schemas.openxmlformats.org/drawingml/2006/main" id="241">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0.12435</cdr:x>
      <cdr:y>0.52553</cdr:y>
    </cdr:from>
    <cdr:to>
      <cdr:x>0.34018</cdr:x>
      <cdr:y>0.72827</cdr:y>
    </cdr:to>
    <cdr:sp macro="" textlink="">
      <cdr:nvSpPr>
        <cdr:cNvPr id="2" name="TextBox 1">
          <a:extLst xmlns:a="http://schemas.openxmlformats.org/drawingml/2006/main">
            <a:ext uri="{FF2B5EF4-FFF2-40B4-BE49-F238E27FC236}">
              <a16:creationId xmlns:a16="http://schemas.microsoft.com/office/drawing/2014/main" id="{63F5BC06-D5FC-4C4C-8D58-EF4F38B898A7}"/>
            </a:ext>
          </a:extLst>
        </cdr:cNvPr>
        <cdr:cNvSpPr txBox="1"/>
      </cdr:nvSpPr>
      <cdr:spPr>
        <a:xfrm xmlns:a="http://schemas.openxmlformats.org/drawingml/2006/main">
          <a:off x="1225800" y="2820691"/>
          <a:ext cx="2127532" cy="108817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GB" sz="1800" b="1"/>
            <a:t>Optimal Arousal</a:t>
          </a:r>
          <a:r>
            <a:rPr lang="en-GB" sz="1800" b="1" baseline="0"/>
            <a:t> Zone</a:t>
          </a:r>
          <a:endParaRPr lang="en-GB" sz="1800" b="1"/>
        </a:p>
      </cdr:txBody>
    </cdr:sp>
  </cdr:relSizeAnchor>
  <cdr:relSizeAnchor xmlns:cdr="http://schemas.openxmlformats.org/drawingml/2006/chartDrawing">
    <cdr:from>
      <cdr:x>0.00935</cdr:x>
      <cdr:y>0.04628</cdr:y>
    </cdr:from>
    <cdr:to>
      <cdr:x>0.53928</cdr:x>
      <cdr:y>0.24978</cdr:y>
    </cdr:to>
    <cdr:sp macro="" textlink="">
      <cdr:nvSpPr>
        <cdr:cNvPr id="3" name="TextBox 2">
          <a:extLst xmlns:a="http://schemas.openxmlformats.org/drawingml/2006/main">
            <a:ext uri="{FF2B5EF4-FFF2-40B4-BE49-F238E27FC236}">
              <a16:creationId xmlns:a16="http://schemas.microsoft.com/office/drawing/2014/main" id="{DAEF5A85-A049-47AB-A912-EDE7473E6ED4}"/>
            </a:ext>
          </a:extLst>
        </cdr:cNvPr>
        <cdr:cNvSpPr txBox="1"/>
      </cdr:nvSpPr>
      <cdr:spPr>
        <a:xfrm xmlns:a="http://schemas.openxmlformats.org/drawingml/2006/main">
          <a:off x="92184" y="248375"/>
          <a:ext cx="5223723" cy="109227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200" b="1" cap="all">
              <a:latin typeface="+mn-lt"/>
            </a:rPr>
            <a:t>Hyper</a:t>
          </a:r>
          <a:r>
            <a:rPr lang="en-GB" sz="1200" b="1" cap="all" baseline="0">
              <a:latin typeface="+mn-lt"/>
            </a:rPr>
            <a:t> Arousal </a:t>
          </a:r>
        </a:p>
        <a:p xmlns:a="http://schemas.openxmlformats.org/drawingml/2006/main">
          <a:r>
            <a:rPr lang="en-GB" sz="1200" baseline="0">
              <a:latin typeface="+mn-lt"/>
            </a:rPr>
            <a:t>- </a:t>
          </a:r>
          <a:r>
            <a:rPr lang="en-GB" sz="1200" i="1" baseline="0">
              <a:latin typeface="+mn-lt"/>
            </a:rPr>
            <a:t>Fight/Flight Activation </a:t>
          </a:r>
          <a:r>
            <a:rPr lang="en-GB" sz="1200" baseline="0">
              <a:latin typeface="+mn-lt"/>
            </a:rPr>
            <a:t>- Impaired Judgment </a:t>
          </a:r>
        </a:p>
        <a:p xmlns:a="http://schemas.openxmlformats.org/drawingml/2006/main">
          <a:r>
            <a:rPr lang="en-GB" sz="1200" baseline="0">
              <a:latin typeface="+mn-lt"/>
            </a:rPr>
            <a:t>- </a:t>
          </a:r>
          <a:r>
            <a:rPr lang="en-GB" sz="1200" i="1" baseline="0">
              <a:latin typeface="+mn-lt"/>
            </a:rPr>
            <a:t>Rigid thinking/Racing Thoughts</a:t>
          </a:r>
        </a:p>
        <a:p xmlns:a="http://schemas.openxmlformats.org/drawingml/2006/main">
          <a:r>
            <a:rPr lang="en-GB" sz="1200" baseline="0">
              <a:latin typeface="+mn-lt"/>
            </a:rPr>
            <a:t>- </a:t>
          </a:r>
          <a:r>
            <a:rPr lang="en-GB" sz="1200" i="1" baseline="0">
              <a:latin typeface="+mn-lt"/>
            </a:rPr>
            <a:t>Feeling too much </a:t>
          </a:r>
          <a:r>
            <a:rPr lang="en-GB" sz="1200" baseline="0">
              <a:latin typeface="+mn-lt"/>
            </a:rPr>
            <a:t>-  Emotional reactivity, Distress, Hypervigilance, Panic, Anger or Agitation</a:t>
          </a:r>
          <a:endParaRPr lang="en-GB" sz="1200">
            <a:latin typeface="+mn-lt"/>
          </a:endParaRPr>
        </a:p>
      </cdr:txBody>
    </cdr:sp>
  </cdr:relSizeAnchor>
  <cdr:relSizeAnchor xmlns:cdr="http://schemas.openxmlformats.org/drawingml/2006/chartDrawing">
    <cdr:from>
      <cdr:x>0.54618</cdr:x>
      <cdr:y>0.26457</cdr:y>
    </cdr:from>
    <cdr:to>
      <cdr:x>0.78545</cdr:x>
      <cdr:y>0.31738</cdr:y>
    </cdr:to>
    <cdr:sp macro="" textlink="">
      <cdr:nvSpPr>
        <cdr:cNvPr id="4" name="TextBox 3">
          <a:extLst xmlns:a="http://schemas.openxmlformats.org/drawingml/2006/main">
            <a:ext uri="{FF2B5EF4-FFF2-40B4-BE49-F238E27FC236}">
              <a16:creationId xmlns:a16="http://schemas.microsoft.com/office/drawing/2014/main" id="{C5E88035-CF4F-4D0D-8C73-FB918D32F243}"/>
            </a:ext>
          </a:extLst>
        </cdr:cNvPr>
        <cdr:cNvSpPr txBox="1"/>
      </cdr:nvSpPr>
      <cdr:spPr>
        <a:xfrm xmlns:a="http://schemas.openxmlformats.org/drawingml/2006/main">
          <a:off x="5383944" y="1420023"/>
          <a:ext cx="2358571" cy="28348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GB" sz="1200" b="1"/>
            <a:t>Hint: </a:t>
          </a:r>
          <a:r>
            <a:rPr lang="en-GB" sz="1200"/>
            <a:t>Can't calm</a:t>
          </a:r>
          <a:r>
            <a:rPr lang="en-GB" sz="1200" baseline="0"/>
            <a:t> down</a:t>
          </a:r>
          <a:endParaRPr lang="en-GB" sz="1200"/>
        </a:p>
      </cdr:txBody>
    </cdr:sp>
  </cdr:relSizeAnchor>
  <cdr:relSizeAnchor xmlns:cdr="http://schemas.openxmlformats.org/drawingml/2006/chartDrawing">
    <cdr:from>
      <cdr:x>0.23329</cdr:x>
      <cdr:y>0.75259</cdr:y>
    </cdr:from>
    <cdr:to>
      <cdr:x>0.55998</cdr:x>
      <cdr:y>0.78851</cdr:y>
    </cdr:to>
    <cdr:sp macro="" textlink="">
      <cdr:nvSpPr>
        <cdr:cNvPr id="5" name="TextBox 4">
          <a:extLst xmlns:a="http://schemas.openxmlformats.org/drawingml/2006/main">
            <a:ext uri="{FF2B5EF4-FFF2-40B4-BE49-F238E27FC236}">
              <a16:creationId xmlns:a16="http://schemas.microsoft.com/office/drawing/2014/main" id="{86482C76-A530-4452-9EB6-A95620062757}"/>
            </a:ext>
          </a:extLst>
        </cdr:cNvPr>
        <cdr:cNvSpPr txBox="1"/>
      </cdr:nvSpPr>
      <cdr:spPr>
        <a:xfrm xmlns:a="http://schemas.openxmlformats.org/drawingml/2006/main">
          <a:off x="2299658" y="4039397"/>
          <a:ext cx="3220357" cy="19276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GB" sz="1100" b="1"/>
            <a:t>Hint: </a:t>
          </a:r>
          <a:r>
            <a:rPr lang="en-GB" sz="1100" b="0"/>
            <a:t>Shutting down/Detaching</a:t>
          </a:r>
        </a:p>
      </cdr:txBody>
    </cdr:sp>
  </cdr:relSizeAnchor>
  <cdr:relSizeAnchor xmlns:cdr="http://schemas.openxmlformats.org/drawingml/2006/chartDrawing">
    <cdr:from>
      <cdr:x>0.37248</cdr:x>
      <cdr:y>0.08499</cdr:y>
    </cdr:from>
    <cdr:to>
      <cdr:x>0.44495</cdr:x>
      <cdr:y>0.27302</cdr:y>
    </cdr:to>
    <cdr:sp macro="" textlink="">
      <cdr:nvSpPr>
        <cdr:cNvPr id="6" name="TextBox 5">
          <a:extLst xmlns:a="http://schemas.openxmlformats.org/drawingml/2006/main">
            <a:ext uri="{FF2B5EF4-FFF2-40B4-BE49-F238E27FC236}">
              <a16:creationId xmlns:a16="http://schemas.microsoft.com/office/drawing/2014/main" id="{1FD5AB5A-4689-4FA9-BABC-730494F6F31D}"/>
            </a:ext>
          </a:extLst>
        </cdr:cNvPr>
        <cdr:cNvSpPr txBox="1"/>
      </cdr:nvSpPr>
      <cdr:spPr>
        <a:xfrm xmlns:a="http://schemas.openxmlformats.org/drawingml/2006/main">
          <a:off x="3671712" y="456183"/>
          <a:ext cx="714375" cy="100919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a:p>
      </cdr:txBody>
    </cdr:sp>
  </cdr:relSizeAnchor>
  <cdr:relSizeAnchor xmlns:cdr="http://schemas.openxmlformats.org/drawingml/2006/chartDrawing">
    <cdr:from>
      <cdr:x>0.56689</cdr:x>
      <cdr:y>0.05542</cdr:y>
    </cdr:from>
    <cdr:to>
      <cdr:x>0.78315</cdr:x>
      <cdr:y>0.19908</cdr:y>
    </cdr:to>
    <cdr:sp macro="" textlink="">
      <cdr:nvSpPr>
        <cdr:cNvPr id="7" name="TextBox 6">
          <a:extLst xmlns:a="http://schemas.openxmlformats.org/drawingml/2006/main">
            <a:ext uri="{FF2B5EF4-FFF2-40B4-BE49-F238E27FC236}">
              <a16:creationId xmlns:a16="http://schemas.microsoft.com/office/drawing/2014/main" id="{53CDA8CA-B4E5-443E-B4BB-7F27D72DA276}"/>
            </a:ext>
          </a:extLst>
        </cdr:cNvPr>
        <cdr:cNvSpPr txBox="1"/>
      </cdr:nvSpPr>
      <cdr:spPr>
        <a:xfrm xmlns:a="http://schemas.openxmlformats.org/drawingml/2006/main">
          <a:off x="5588052" y="297433"/>
          <a:ext cx="2131786" cy="771071"/>
        </a:xfrm>
        <a:prstGeom xmlns:a="http://schemas.openxmlformats.org/drawingml/2006/main" prst="roundRect">
          <a:avLst/>
        </a:prstGeom>
        <a:ln xmlns:a="http://schemas.openxmlformats.org/drawingml/2006/main" w="38100">
          <a:solidFill>
            <a:srgbClr val="FF8585"/>
          </a:solidFill>
        </a:ln>
      </cdr:spPr>
      <cdr:txBody>
        <a:bodyPr xmlns:a="http://schemas.openxmlformats.org/drawingml/2006/main" vertOverflow="clip" wrap="square" rtlCol="0"/>
        <a:lstStyle xmlns:a="http://schemas.openxmlformats.org/drawingml/2006/main"/>
        <a:p xmlns:a="http://schemas.openxmlformats.org/drawingml/2006/main">
          <a:r>
            <a:rPr lang="en-GB" sz="1100" b="1">
              <a:effectLst/>
              <a:latin typeface="+mn-lt"/>
              <a:ea typeface="+mn-ea"/>
              <a:cs typeface="+mn-cs"/>
            </a:rPr>
            <a:t>NEEDS:</a:t>
          </a:r>
          <a:endParaRPr lang="en-GB">
            <a:effectLst/>
          </a:endParaRPr>
        </a:p>
        <a:p xmlns:a="http://schemas.openxmlformats.org/drawingml/2006/main">
          <a:r>
            <a:rPr lang="en-GB" sz="1100">
              <a:effectLst/>
              <a:latin typeface="+mn-lt"/>
              <a:ea typeface="+mn-ea"/>
              <a:cs typeface="+mn-cs"/>
            </a:rPr>
            <a:t>- Soothing skills</a:t>
          </a:r>
          <a:endParaRPr lang="en-GB">
            <a:effectLst/>
          </a:endParaRPr>
        </a:p>
        <a:p xmlns:a="http://schemas.openxmlformats.org/drawingml/2006/main">
          <a:r>
            <a:rPr lang="en-GB" sz="1100">
              <a:effectLst/>
              <a:latin typeface="+mn-lt"/>
              <a:ea typeface="+mn-ea"/>
              <a:cs typeface="+mn-cs"/>
            </a:rPr>
            <a:t>- Grounding</a:t>
          </a:r>
          <a:r>
            <a:rPr lang="en-GB" sz="1100" baseline="0">
              <a:effectLst/>
              <a:latin typeface="+mn-lt"/>
              <a:ea typeface="+mn-ea"/>
              <a:cs typeface="+mn-cs"/>
            </a:rPr>
            <a:t> in present moment</a:t>
          </a:r>
          <a:endParaRPr lang="en-GB">
            <a:effectLst/>
          </a:endParaRPr>
        </a:p>
        <a:p xmlns:a="http://schemas.openxmlformats.org/drawingml/2006/main">
          <a:endParaRPr lang="en-GB" sz="1100"/>
        </a:p>
      </cdr:txBody>
    </cdr:sp>
  </cdr:relSizeAnchor>
  <cdr:relSizeAnchor xmlns:cdr="http://schemas.openxmlformats.org/drawingml/2006/chartDrawing">
    <cdr:from>
      <cdr:x>0.57494</cdr:x>
      <cdr:y>0.84977</cdr:y>
    </cdr:from>
    <cdr:to>
      <cdr:x>0.78315</cdr:x>
      <cdr:y>0.9871</cdr:y>
    </cdr:to>
    <cdr:sp macro="" textlink="">
      <cdr:nvSpPr>
        <cdr:cNvPr id="8" name="TextBox 7">
          <a:extLst xmlns:a="http://schemas.openxmlformats.org/drawingml/2006/main">
            <a:ext uri="{FF2B5EF4-FFF2-40B4-BE49-F238E27FC236}">
              <a16:creationId xmlns:a16="http://schemas.microsoft.com/office/drawing/2014/main" id="{A9D3C1D9-FFEF-4228-B9ED-1132068F166E}"/>
            </a:ext>
          </a:extLst>
        </cdr:cNvPr>
        <cdr:cNvSpPr txBox="1"/>
      </cdr:nvSpPr>
      <cdr:spPr>
        <a:xfrm xmlns:a="http://schemas.openxmlformats.org/drawingml/2006/main">
          <a:off x="5667426" y="4561004"/>
          <a:ext cx="2052410" cy="737054"/>
        </a:xfrm>
        <a:prstGeom xmlns:a="http://schemas.openxmlformats.org/drawingml/2006/main" prst="roundRect">
          <a:avLst/>
        </a:prstGeom>
        <a:ln xmlns:a="http://schemas.openxmlformats.org/drawingml/2006/main" w="38100">
          <a:solidFill>
            <a:srgbClr val="8394FD"/>
          </a:solidFill>
        </a:ln>
      </cdr:spPr>
      <cdr:txBody>
        <a:bodyPr xmlns:a="http://schemas.openxmlformats.org/drawingml/2006/main" vertOverflow="clip" wrap="square" rtlCol="0"/>
        <a:lstStyle xmlns:a="http://schemas.openxmlformats.org/drawingml/2006/main"/>
        <a:p xmlns:a="http://schemas.openxmlformats.org/drawingml/2006/main">
          <a:r>
            <a:rPr lang="en-GB" sz="1100" b="1">
              <a:effectLst/>
              <a:latin typeface="+mn-lt"/>
              <a:ea typeface="+mn-ea"/>
              <a:cs typeface="+mn-cs"/>
            </a:rPr>
            <a:t>NEEDS:</a:t>
          </a:r>
          <a:endParaRPr lang="en-GB">
            <a:effectLst/>
          </a:endParaRPr>
        </a:p>
        <a:p xmlns:a="http://schemas.openxmlformats.org/drawingml/2006/main">
          <a:r>
            <a:rPr lang="en-GB" sz="1100" baseline="0">
              <a:effectLst/>
              <a:latin typeface="+mn-lt"/>
              <a:ea typeface="+mn-ea"/>
              <a:cs typeface="+mn-cs"/>
            </a:rPr>
            <a:t>- Gentle Stimulation</a:t>
          </a:r>
          <a:endParaRPr lang="en-GB">
            <a:effectLst/>
          </a:endParaRPr>
        </a:p>
        <a:p xmlns:a="http://schemas.openxmlformats.org/drawingml/2006/main">
          <a:r>
            <a:rPr lang="en-GB" sz="1100" baseline="0">
              <a:effectLst/>
              <a:latin typeface="+mn-lt"/>
              <a:ea typeface="+mn-ea"/>
              <a:cs typeface="+mn-cs"/>
            </a:rPr>
            <a:t>- Grounding in present moment</a:t>
          </a:r>
          <a:endParaRPr lang="en-GB">
            <a:effectLst/>
          </a:endParaRPr>
        </a:p>
        <a:p xmlns:a="http://schemas.openxmlformats.org/drawingml/2006/main">
          <a:endParaRPr lang="en-GB" sz="1100"/>
        </a:p>
      </cdr:txBody>
    </cdr:sp>
  </cdr:relSizeAnchor>
  <cdr:relSizeAnchor xmlns:cdr="http://schemas.openxmlformats.org/drawingml/2006/chartDrawing">
    <cdr:from>
      <cdr:x>0.01703</cdr:x>
      <cdr:y>0.80352</cdr:y>
    </cdr:from>
    <cdr:to>
      <cdr:x>0.41734</cdr:x>
      <cdr:y>1</cdr:y>
    </cdr:to>
    <cdr:sp macro="" textlink="">
      <cdr:nvSpPr>
        <cdr:cNvPr id="9" name="TextBox 8">
          <a:extLst xmlns:a="http://schemas.openxmlformats.org/drawingml/2006/main">
            <a:ext uri="{FF2B5EF4-FFF2-40B4-BE49-F238E27FC236}">
              <a16:creationId xmlns:a16="http://schemas.microsoft.com/office/drawing/2014/main" id="{22DC530D-7340-4EB8-BE64-F96917DCB40D}"/>
            </a:ext>
          </a:extLst>
        </cdr:cNvPr>
        <cdr:cNvSpPr txBox="1"/>
      </cdr:nvSpPr>
      <cdr:spPr>
        <a:xfrm xmlns:a="http://schemas.openxmlformats.org/drawingml/2006/main">
          <a:off x="167872" y="4312767"/>
          <a:ext cx="3946072" cy="105455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100" b="1" cap="all" dirty="0">
              <a:effectLst/>
              <a:latin typeface="+mn-lt"/>
              <a:ea typeface="+mn-ea"/>
              <a:cs typeface="+mn-cs"/>
            </a:rPr>
            <a:t>Hypo</a:t>
          </a:r>
          <a:r>
            <a:rPr lang="en-GB" sz="1100" b="1" cap="all" baseline="0" dirty="0">
              <a:effectLst/>
              <a:latin typeface="+mn-lt"/>
              <a:ea typeface="+mn-ea"/>
              <a:cs typeface="+mn-cs"/>
            </a:rPr>
            <a:t> Arousal </a:t>
          </a:r>
          <a:endParaRPr lang="en-GB" dirty="0">
            <a:effectLst/>
          </a:endParaRPr>
        </a:p>
        <a:p xmlns:a="http://schemas.openxmlformats.org/drawingml/2006/main">
          <a:r>
            <a:rPr lang="en-GB" sz="1100" baseline="0" dirty="0">
              <a:effectLst/>
              <a:latin typeface="+mn-lt"/>
              <a:ea typeface="+mn-ea"/>
              <a:cs typeface="+mn-cs"/>
            </a:rPr>
            <a:t>- </a:t>
          </a:r>
          <a:r>
            <a:rPr lang="en-GB" sz="1100" i="1" baseline="0" dirty="0">
              <a:effectLst/>
              <a:latin typeface="+mn-lt"/>
              <a:ea typeface="+mn-ea"/>
              <a:cs typeface="+mn-cs"/>
            </a:rPr>
            <a:t>Feeling too little </a:t>
          </a:r>
          <a:r>
            <a:rPr lang="en-GB" sz="1100" baseline="0" dirty="0">
              <a:effectLst/>
              <a:latin typeface="+mn-lt"/>
              <a:ea typeface="+mn-ea"/>
              <a:cs typeface="+mn-cs"/>
            </a:rPr>
            <a:t>- Absence of sensations/Numbness </a:t>
          </a:r>
          <a:endParaRPr lang="en-GB" dirty="0">
            <a:effectLst/>
          </a:endParaRPr>
        </a:p>
        <a:p xmlns:a="http://schemas.openxmlformats.org/drawingml/2006/main">
          <a:r>
            <a:rPr lang="en-GB" sz="1100" baseline="0" dirty="0">
              <a:effectLst/>
              <a:latin typeface="+mn-lt"/>
              <a:ea typeface="+mn-ea"/>
              <a:cs typeface="+mn-cs"/>
            </a:rPr>
            <a:t>- </a:t>
          </a:r>
          <a:r>
            <a:rPr lang="en-GB" sz="1100" i="1" baseline="0" dirty="0">
              <a:effectLst/>
              <a:latin typeface="+mn-lt"/>
              <a:ea typeface="+mn-ea"/>
              <a:cs typeface="+mn-cs"/>
            </a:rPr>
            <a:t>Isolation or Withdrawal</a:t>
          </a:r>
          <a:endParaRPr lang="en-GB" dirty="0">
            <a:effectLst/>
          </a:endParaRPr>
        </a:p>
        <a:p xmlns:a="http://schemas.openxmlformats.org/drawingml/2006/main">
          <a:r>
            <a:rPr lang="en-GB" sz="1100" i="1" baseline="0" dirty="0">
              <a:effectLst/>
              <a:latin typeface="+mn-lt"/>
              <a:ea typeface="+mn-ea"/>
              <a:cs typeface="+mn-cs"/>
            </a:rPr>
            <a:t>- Low mood/Hopelessness </a:t>
          </a:r>
          <a:endParaRPr lang="en-GB" i="1" dirty="0">
            <a:effectLst/>
          </a:endParaRPr>
        </a:p>
        <a:p xmlns:a="http://schemas.openxmlformats.org/drawingml/2006/main">
          <a:r>
            <a:rPr lang="en-GB" sz="1100" baseline="0" dirty="0">
              <a:effectLst/>
              <a:latin typeface="+mn-lt"/>
              <a:ea typeface="+mn-ea"/>
              <a:cs typeface="+mn-cs"/>
            </a:rPr>
            <a:t>- </a:t>
          </a:r>
          <a:r>
            <a:rPr lang="en-GB" sz="1100" i="1" baseline="0" dirty="0">
              <a:effectLst/>
              <a:latin typeface="+mn-lt"/>
              <a:ea typeface="+mn-ea"/>
              <a:cs typeface="+mn-cs"/>
            </a:rPr>
            <a:t>Shutdown/Freeze  </a:t>
          </a:r>
          <a:endParaRPr lang="en-GB" dirty="0">
            <a:effectLst/>
          </a:endParaRPr>
        </a:p>
        <a:p xmlns:a="http://schemas.openxmlformats.org/drawingml/2006/main">
          <a:endParaRPr lang="en-GB" sz="1100" dirty="0"/>
        </a:p>
      </cdr:txBody>
    </cdr:sp>
  </cdr:relSizeAnchor>
  <cdr:relSizeAnchor xmlns:cdr="http://schemas.openxmlformats.org/drawingml/2006/chartDrawing">
    <cdr:from>
      <cdr:x>0.90724</cdr:x>
      <cdr:y>0.58569</cdr:y>
    </cdr:from>
    <cdr:to>
      <cdr:x>1</cdr:x>
      <cdr:y>0.75606</cdr:y>
    </cdr:to>
    <cdr:sp macro="" textlink="">
      <cdr:nvSpPr>
        <cdr:cNvPr id="10" name="TextBox 9">
          <a:extLst xmlns:a="http://schemas.openxmlformats.org/drawingml/2006/main">
            <a:ext uri="{FF2B5EF4-FFF2-40B4-BE49-F238E27FC236}">
              <a16:creationId xmlns:a16="http://schemas.microsoft.com/office/drawing/2014/main" id="{6C0DA8FB-BCA0-49FF-A02E-DD2B5D036845}"/>
            </a:ext>
          </a:extLst>
        </cdr:cNvPr>
        <cdr:cNvSpPr txBox="1"/>
      </cdr:nvSpPr>
      <cdr:spPr>
        <a:xfrm xmlns:a="http://schemas.openxmlformats.org/drawingml/2006/main">
          <a:off x="9103230" y="3143594"/>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GB" sz="110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567BA3-EEE6-476A-AE19-C1A926FB74ED}" type="datetimeFigureOut">
              <a:rPr lang="en-GB" smtClean="0"/>
              <a:t>01/10/2024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7C39BF-7EB0-484E-BE47-90174985C104}" type="slidenum">
              <a:rPr lang="en-GB" smtClean="0"/>
              <a:t>‹#›</a:t>
            </a:fld>
            <a:endParaRPr lang="en-GB"/>
          </a:p>
        </p:txBody>
      </p:sp>
    </p:spTree>
    <p:extLst>
      <p:ext uri="{BB962C8B-B14F-4D97-AF65-F5344CB8AC3E}">
        <p14:creationId xmlns:p14="http://schemas.microsoft.com/office/powerpoint/2010/main" val="3772532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Introductions (Clinicians and MHST)</a:t>
            </a:r>
          </a:p>
        </p:txBody>
      </p:sp>
      <p:sp>
        <p:nvSpPr>
          <p:cNvPr id="4" name="Slide Number Placeholder 3"/>
          <p:cNvSpPr>
            <a:spLocks noGrp="1"/>
          </p:cNvSpPr>
          <p:nvPr>
            <p:ph type="sldNum" sz="quarter" idx="5"/>
          </p:nvPr>
        </p:nvSpPr>
        <p:spPr/>
        <p:txBody>
          <a:bodyPr/>
          <a:lstStyle/>
          <a:p>
            <a:fld id="{D97C39BF-7EB0-484E-BE47-90174985C104}" type="slidenum">
              <a:rPr lang="en-GB" smtClean="0"/>
              <a:t>1</a:t>
            </a:fld>
            <a:endParaRPr lang="en-GB"/>
          </a:p>
        </p:txBody>
      </p:sp>
    </p:spTree>
    <p:extLst>
      <p:ext uri="{BB962C8B-B14F-4D97-AF65-F5344CB8AC3E}">
        <p14:creationId xmlns:p14="http://schemas.microsoft.com/office/powerpoint/2010/main" val="4215949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2</a:t>
            </a:fld>
            <a:endParaRPr lang="en-GB"/>
          </a:p>
        </p:txBody>
      </p:sp>
    </p:spTree>
    <p:extLst>
      <p:ext uri="{BB962C8B-B14F-4D97-AF65-F5344CB8AC3E}">
        <p14:creationId xmlns:p14="http://schemas.microsoft.com/office/powerpoint/2010/main" val="3727084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Come back to</a:t>
            </a:r>
          </a:p>
        </p:txBody>
      </p:sp>
      <p:sp>
        <p:nvSpPr>
          <p:cNvPr id="4" name="Slide Number Placeholder 3"/>
          <p:cNvSpPr>
            <a:spLocks noGrp="1"/>
          </p:cNvSpPr>
          <p:nvPr>
            <p:ph type="sldNum" sz="quarter" idx="5"/>
          </p:nvPr>
        </p:nvSpPr>
        <p:spPr/>
        <p:txBody>
          <a:bodyPr/>
          <a:lstStyle/>
          <a:p>
            <a:fld id="{D97C39BF-7EB0-484E-BE47-90174985C104}" type="slidenum">
              <a:rPr lang="en-GB" smtClean="0"/>
              <a:t>3</a:t>
            </a:fld>
            <a:endParaRPr lang="en-GB"/>
          </a:p>
        </p:txBody>
      </p:sp>
    </p:spTree>
    <p:extLst>
      <p:ext uri="{BB962C8B-B14F-4D97-AF65-F5344CB8AC3E}">
        <p14:creationId xmlns:p14="http://schemas.microsoft.com/office/powerpoint/2010/main" val="157691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
            </a:r>
          </a:p>
        </p:txBody>
      </p:sp>
      <p:sp>
        <p:nvSpPr>
          <p:cNvPr id="4" name="Slide Number Placeholder 3"/>
          <p:cNvSpPr>
            <a:spLocks noGrp="1"/>
          </p:cNvSpPr>
          <p:nvPr>
            <p:ph type="sldNum" sz="quarter" idx="5"/>
          </p:nvPr>
        </p:nvSpPr>
        <p:spPr/>
        <p:txBody>
          <a:bodyPr/>
          <a:lstStyle/>
          <a:p>
            <a:fld id="{D97C39BF-7EB0-484E-BE47-90174985C104}" type="slidenum">
              <a:rPr lang="en-GB" smtClean="0"/>
              <a:t>4</a:t>
            </a:fld>
            <a:endParaRPr lang="en-GB"/>
          </a:p>
        </p:txBody>
      </p:sp>
    </p:spTree>
    <p:extLst>
      <p:ext uri="{BB962C8B-B14F-4D97-AF65-F5344CB8AC3E}">
        <p14:creationId xmlns:p14="http://schemas.microsoft.com/office/powerpoint/2010/main" val="2964938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GB" dirty="0">
                <a:solidFill>
                  <a:schemeClr val="bg1"/>
                </a:solidFill>
              </a:rPr>
              <a:t>Depending on stimulation from the environment and our emotional states, we move across the levels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We can use strategies to take control of moving across these levels to return to the Green Zone if needed</a:t>
            </a:r>
          </a:p>
          <a:p>
            <a:pPr marL="0" indent="0" algn="l">
              <a:buNone/>
            </a:pPr>
            <a:endParaRPr lang="en-GB" dirty="0">
              <a:solidFill>
                <a:schemeClr val="bg1"/>
              </a:solidFill>
            </a:endParaRPr>
          </a:p>
          <a:p>
            <a:r>
              <a:rPr lang="en-GB" dirty="0">
                <a:solidFill>
                  <a:schemeClr val="bg1"/>
                </a:solidFill>
              </a:rPr>
              <a:t>Move </a:t>
            </a:r>
            <a:r>
              <a:rPr lang="en-GB" dirty="0" err="1">
                <a:solidFill>
                  <a:schemeClr val="bg1"/>
                </a:solidFill>
              </a:rPr>
              <a:t>hypoarousal</a:t>
            </a:r>
            <a:r>
              <a:rPr lang="en-GB" dirty="0">
                <a:solidFill>
                  <a:schemeClr val="bg1"/>
                </a:solidFill>
              </a:rPr>
              <a:t> to blue</a:t>
            </a:r>
          </a:p>
          <a:p>
            <a:endParaRPr lang="en-GB" dirty="0"/>
          </a:p>
          <a:p>
            <a:r>
              <a:rPr lang="en-GB" dirty="0"/>
              <a:t>Come back to</a:t>
            </a:r>
          </a:p>
        </p:txBody>
      </p:sp>
      <p:sp>
        <p:nvSpPr>
          <p:cNvPr id="4" name="Slide Number Placeholder 3"/>
          <p:cNvSpPr>
            <a:spLocks noGrp="1"/>
          </p:cNvSpPr>
          <p:nvPr>
            <p:ph type="sldNum" sz="quarter" idx="5"/>
          </p:nvPr>
        </p:nvSpPr>
        <p:spPr/>
        <p:txBody>
          <a:bodyPr/>
          <a:lstStyle/>
          <a:p>
            <a:fld id="{D97C39BF-7EB0-484E-BE47-90174985C104}" type="slidenum">
              <a:rPr lang="en-GB" smtClean="0"/>
              <a:t>5</a:t>
            </a:fld>
            <a:endParaRPr lang="en-GB"/>
          </a:p>
        </p:txBody>
      </p:sp>
    </p:spTree>
    <p:extLst>
      <p:ext uri="{BB962C8B-B14F-4D97-AF65-F5344CB8AC3E}">
        <p14:creationId xmlns:p14="http://schemas.microsoft.com/office/powerpoint/2010/main" val="345747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 Ask teachers what behaviours they notice in each zone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it is not obvious for a child how they are feeling, notice the behaviour instead and prompt the child to notice their own behaviour to use it as a clue as to how they are feeling / which zone they are 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aren’t restricted to each zone, each child is different so you may see one behaviour in many zones. Behaviours are fluid.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algn="l"/>
            <a:endParaRPr lang="en-GB" dirty="0"/>
          </a:p>
          <a:p>
            <a:pPr algn="l"/>
            <a:r>
              <a:rPr lang="en-GB" dirty="0"/>
              <a:t>Teacher’s examples</a:t>
            </a:r>
          </a:p>
        </p:txBody>
      </p:sp>
      <p:sp>
        <p:nvSpPr>
          <p:cNvPr id="4" name="Slide Number Placeholder 3"/>
          <p:cNvSpPr>
            <a:spLocks noGrp="1"/>
          </p:cNvSpPr>
          <p:nvPr>
            <p:ph type="sldNum" sz="quarter" idx="5"/>
          </p:nvPr>
        </p:nvSpPr>
        <p:spPr/>
        <p:txBody>
          <a:bodyPr/>
          <a:lstStyle/>
          <a:p>
            <a:fld id="{D97C39BF-7EB0-484E-BE47-90174985C104}" type="slidenum">
              <a:rPr lang="en-GB" smtClean="0"/>
              <a:t>6</a:t>
            </a:fld>
            <a:endParaRPr lang="en-GB"/>
          </a:p>
        </p:txBody>
      </p:sp>
    </p:spTree>
    <p:extLst>
      <p:ext uri="{BB962C8B-B14F-4D97-AF65-F5344CB8AC3E}">
        <p14:creationId xmlns:p14="http://schemas.microsoft.com/office/powerpoint/2010/main" val="1007465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 Ask teachers what body cues in each zone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aren’t restricted to each zone, each child is different so you may see one behaviour in many zones. </a:t>
            </a:r>
          </a:p>
          <a:p>
            <a:pPr algn="l"/>
            <a:endParaRPr lang="en-GB" dirty="0"/>
          </a:p>
          <a:p>
            <a:pPr algn="l"/>
            <a:r>
              <a:rPr lang="en-GB" dirty="0"/>
              <a:t>Teacher’s examples</a:t>
            </a:r>
          </a:p>
        </p:txBody>
      </p:sp>
      <p:sp>
        <p:nvSpPr>
          <p:cNvPr id="4" name="Slide Number Placeholder 3"/>
          <p:cNvSpPr>
            <a:spLocks noGrp="1"/>
          </p:cNvSpPr>
          <p:nvPr>
            <p:ph type="sldNum" sz="quarter" idx="5"/>
          </p:nvPr>
        </p:nvSpPr>
        <p:spPr/>
        <p:txBody>
          <a:bodyPr/>
          <a:lstStyle/>
          <a:p>
            <a:fld id="{D97C39BF-7EB0-484E-BE47-90174985C104}" type="slidenum">
              <a:rPr lang="en-GB" smtClean="0"/>
              <a:t>7</a:t>
            </a:fld>
            <a:endParaRPr lang="en-GB"/>
          </a:p>
        </p:txBody>
      </p:sp>
    </p:spTree>
    <p:extLst>
      <p:ext uri="{BB962C8B-B14F-4D97-AF65-F5344CB8AC3E}">
        <p14:creationId xmlns:p14="http://schemas.microsoft.com/office/powerpoint/2010/main" val="2375124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Schools usually want children to be in green. But this is not always appropriate to be in green. </a:t>
            </a:r>
          </a:p>
          <a:p>
            <a:endParaRPr lang="en-GB" dirty="0"/>
          </a:p>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8</a:t>
            </a:fld>
            <a:endParaRPr lang="en-GB"/>
          </a:p>
        </p:txBody>
      </p:sp>
    </p:spTree>
    <p:extLst>
      <p:ext uri="{BB962C8B-B14F-4D97-AF65-F5344CB8AC3E}">
        <p14:creationId xmlns:p14="http://schemas.microsoft.com/office/powerpoint/2010/main" val="1025689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
            </a:r>
          </a:p>
        </p:txBody>
      </p:sp>
      <p:sp>
        <p:nvSpPr>
          <p:cNvPr id="4" name="Slide Number Placeholder 3"/>
          <p:cNvSpPr>
            <a:spLocks noGrp="1"/>
          </p:cNvSpPr>
          <p:nvPr>
            <p:ph type="sldNum" sz="quarter" idx="5"/>
          </p:nvPr>
        </p:nvSpPr>
        <p:spPr/>
        <p:txBody>
          <a:bodyPr/>
          <a:lstStyle/>
          <a:p>
            <a:fld id="{D97C39BF-7EB0-484E-BE47-90174985C104}" type="slidenum">
              <a:rPr lang="en-GB" smtClean="0"/>
              <a:t>9</a:t>
            </a:fld>
            <a:endParaRPr lang="en-GB"/>
          </a:p>
        </p:txBody>
      </p:sp>
    </p:spTree>
    <p:extLst>
      <p:ext uri="{BB962C8B-B14F-4D97-AF65-F5344CB8AC3E}">
        <p14:creationId xmlns:p14="http://schemas.microsoft.com/office/powerpoint/2010/main" val="2477065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are these being used at the moment?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Introduce: </a:t>
            </a:r>
            <a:r>
              <a:rPr lang="en-GB" dirty="0" err="1"/>
              <a:t>ZoR</a:t>
            </a:r>
            <a:r>
              <a:rPr lang="en-GB" dirty="0"/>
              <a:t> is not a punishment, it’s a form of communication to meet needs where the child is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Regulation station: </a:t>
            </a:r>
            <a:r>
              <a:rPr lang="en-GB" sz="1200" b="0" i="0" kern="1200" dirty="0">
                <a:solidFill>
                  <a:schemeClr val="tx1"/>
                </a:solidFill>
                <a:effectLst/>
                <a:latin typeface="+mn-lt"/>
                <a:ea typeface="+mn-ea"/>
                <a:cs typeface="+mn-cs"/>
              </a:rPr>
              <a:t>Modify the classroom or learning space to support emotional regulation. Provide sensory tools like stress balls or fidget toys, designate quiet zones for calming activities, and display visual cues of the Zones for easy reference.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Foster emotional awareness: Begin by helping children recognise and identify their current emotional state. Encourage them to describe how they feel using the corresponding zone colour. For example, "I'm feeling really excited right now, so I'm in the Yellow Zone.“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Teach Self-Regulation Strategies </a:t>
            </a:r>
            <a:r>
              <a:rPr lang="en-GB" dirty="0"/>
              <a:t/>
            </a:r>
            <a:br>
              <a:rPr lang="en-GB" dirty="0"/>
            </a:br>
            <a:r>
              <a:rPr lang="en-GB" sz="1200" b="0" i="0" kern="1200" dirty="0">
                <a:solidFill>
                  <a:schemeClr val="tx1"/>
                </a:solidFill>
                <a:effectLst/>
                <a:latin typeface="+mn-lt"/>
                <a:ea typeface="+mn-ea"/>
                <a:cs typeface="+mn-cs"/>
              </a:rPr>
              <a:t>Each zone comes with a set of self-regulation strategies. For instance, deep breathing exercises, mindfulness activities, or taking a break can help children shift from the Red Zone to the Green Zone. Teach these strategies and practise them together.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Visual supports: Visual aids such as posters, charts, and flashcards can help children better understand and remember the Zones of Regulation. These visual supports serve as a constant reminder of the framework and its associated strategies.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Model Self-Regulation</a:t>
            </a:r>
            <a:r>
              <a:rPr lang="en-GB" dirty="0"/>
              <a:t/>
            </a:r>
            <a:br>
              <a:rPr lang="en-GB" dirty="0"/>
            </a:br>
            <a:r>
              <a:rPr lang="en-GB" sz="1200" b="0" i="0" kern="1200" dirty="0">
                <a:solidFill>
                  <a:schemeClr val="tx1"/>
                </a:solidFill>
                <a:effectLst/>
                <a:latin typeface="+mn-lt"/>
                <a:ea typeface="+mn-ea"/>
                <a:cs typeface="+mn-cs"/>
              </a:rPr>
              <a:t>As a teacher aide, you're a role model for the students. Demonstrate self-regulation techniques when faced with challenging situations. Narrate your own emotional experiences and how you manage them using the Zones.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10</a:t>
            </a:fld>
            <a:endParaRPr lang="en-GB"/>
          </a:p>
        </p:txBody>
      </p:sp>
    </p:spTree>
    <p:extLst>
      <p:ext uri="{BB962C8B-B14F-4D97-AF65-F5344CB8AC3E}">
        <p14:creationId xmlns:p14="http://schemas.microsoft.com/office/powerpoint/2010/main" val="3612345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11</a:t>
            </a:fld>
            <a:endParaRPr lang="en-GB"/>
          </a:p>
        </p:txBody>
      </p:sp>
    </p:spTree>
    <p:extLst>
      <p:ext uri="{BB962C8B-B14F-4D97-AF65-F5344CB8AC3E}">
        <p14:creationId xmlns:p14="http://schemas.microsoft.com/office/powerpoint/2010/main" val="3721109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12</a:t>
            </a:fld>
            <a:endParaRPr lang="en-GB"/>
          </a:p>
        </p:txBody>
      </p:sp>
    </p:spTree>
    <p:extLst>
      <p:ext uri="{BB962C8B-B14F-4D97-AF65-F5344CB8AC3E}">
        <p14:creationId xmlns:p14="http://schemas.microsoft.com/office/powerpoint/2010/main" val="16320875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13</a:t>
            </a:fld>
            <a:endParaRPr lang="en-GB"/>
          </a:p>
        </p:txBody>
      </p:sp>
    </p:spTree>
    <p:extLst>
      <p:ext uri="{BB962C8B-B14F-4D97-AF65-F5344CB8AC3E}">
        <p14:creationId xmlns:p14="http://schemas.microsoft.com/office/powerpoint/2010/main" val="1237855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dirty="0"/>
              <a:t>L</a:t>
            </a:r>
          </a:p>
          <a:p>
            <a:pPr marL="0" indent="0">
              <a:buFontTx/>
              <a:buNone/>
            </a:pPr>
            <a:r>
              <a:rPr lang="en-GB" dirty="0"/>
              <a:t>-   Know what zones you are in and how this can impact the class</a:t>
            </a:r>
          </a:p>
          <a:p>
            <a:pPr marL="171450" indent="-171450">
              <a:buFontTx/>
              <a:buChar char="-"/>
            </a:pPr>
            <a:r>
              <a:rPr lang="en-GB" dirty="0"/>
              <a:t>Think about what you can do to change zones</a:t>
            </a:r>
          </a:p>
          <a:p>
            <a:pPr marL="171450" indent="-171450">
              <a:buFontTx/>
              <a:buChar char="-"/>
            </a:pPr>
            <a:r>
              <a:rPr lang="en-GB" dirty="0"/>
              <a:t>Know yourself and how you react in difficult situations </a:t>
            </a:r>
          </a:p>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14</a:t>
            </a:fld>
            <a:endParaRPr lang="en-GB"/>
          </a:p>
        </p:txBody>
      </p:sp>
    </p:spTree>
    <p:extLst>
      <p:ext uri="{BB962C8B-B14F-4D97-AF65-F5344CB8AC3E}">
        <p14:creationId xmlns:p14="http://schemas.microsoft.com/office/powerpoint/2010/main" val="4976111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suggestions – How can we model the Zones of regulation?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It is important to remember to show the children how you use tools to get back to the green zones. </a:t>
            </a:r>
          </a:p>
          <a:p>
            <a:endParaRPr lang="en-GB" dirty="0"/>
          </a:p>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15</a:t>
            </a:fld>
            <a:endParaRPr lang="en-GB"/>
          </a:p>
        </p:txBody>
      </p:sp>
    </p:spTree>
    <p:extLst>
      <p:ext uri="{BB962C8B-B14F-4D97-AF65-F5344CB8AC3E}">
        <p14:creationId xmlns:p14="http://schemas.microsoft.com/office/powerpoint/2010/main" val="1629764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Common problem in the classroom OR scenario</a:t>
            </a:r>
          </a:p>
        </p:txBody>
      </p:sp>
      <p:sp>
        <p:nvSpPr>
          <p:cNvPr id="4" name="Slide Number Placeholder 3"/>
          <p:cNvSpPr>
            <a:spLocks noGrp="1"/>
          </p:cNvSpPr>
          <p:nvPr>
            <p:ph type="sldNum" sz="quarter" idx="5"/>
          </p:nvPr>
        </p:nvSpPr>
        <p:spPr/>
        <p:txBody>
          <a:bodyPr/>
          <a:lstStyle/>
          <a:p>
            <a:fld id="{D97C39BF-7EB0-484E-BE47-90174985C104}" type="slidenum">
              <a:rPr lang="en-GB" smtClean="0"/>
              <a:t>16</a:t>
            </a:fld>
            <a:endParaRPr lang="en-GB"/>
          </a:p>
        </p:txBody>
      </p:sp>
    </p:spTree>
    <p:extLst>
      <p:ext uri="{BB962C8B-B14F-4D97-AF65-F5344CB8AC3E}">
        <p14:creationId xmlns:p14="http://schemas.microsoft.com/office/powerpoint/2010/main" val="934726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Problem solving space</a:t>
            </a:r>
          </a:p>
        </p:txBody>
      </p:sp>
      <p:sp>
        <p:nvSpPr>
          <p:cNvPr id="4" name="Slide Number Placeholder 3"/>
          <p:cNvSpPr>
            <a:spLocks noGrp="1"/>
          </p:cNvSpPr>
          <p:nvPr>
            <p:ph type="sldNum" sz="quarter" idx="5"/>
          </p:nvPr>
        </p:nvSpPr>
        <p:spPr/>
        <p:txBody>
          <a:bodyPr/>
          <a:lstStyle/>
          <a:p>
            <a:fld id="{D97C39BF-7EB0-484E-BE47-90174985C104}" type="slidenum">
              <a:rPr lang="en-GB" smtClean="0"/>
              <a:t>17</a:t>
            </a:fld>
            <a:endParaRPr lang="en-GB"/>
          </a:p>
        </p:txBody>
      </p:sp>
    </p:spTree>
    <p:extLst>
      <p:ext uri="{BB962C8B-B14F-4D97-AF65-F5344CB8AC3E}">
        <p14:creationId xmlns:p14="http://schemas.microsoft.com/office/powerpoint/2010/main" val="2073642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questionnaire</a:t>
            </a:r>
          </a:p>
        </p:txBody>
      </p:sp>
      <p:sp>
        <p:nvSpPr>
          <p:cNvPr id="4" name="Slide Number Placeholder 3"/>
          <p:cNvSpPr>
            <a:spLocks noGrp="1"/>
          </p:cNvSpPr>
          <p:nvPr>
            <p:ph type="sldNum" sz="quarter" idx="5"/>
          </p:nvPr>
        </p:nvSpPr>
        <p:spPr/>
        <p:txBody>
          <a:bodyPr/>
          <a:lstStyle/>
          <a:p>
            <a:fld id="{D97C39BF-7EB0-484E-BE47-90174985C104}" type="slidenum">
              <a:rPr lang="en-GB" smtClean="0"/>
              <a:t>18</a:t>
            </a:fld>
            <a:endParaRPr lang="en-GB"/>
          </a:p>
        </p:txBody>
      </p:sp>
    </p:spTree>
    <p:extLst>
      <p:ext uri="{BB962C8B-B14F-4D97-AF65-F5344CB8AC3E}">
        <p14:creationId xmlns:p14="http://schemas.microsoft.com/office/powerpoint/2010/main" val="2644640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19</a:t>
            </a:fld>
            <a:endParaRPr lang="en-GB"/>
          </a:p>
        </p:txBody>
      </p:sp>
    </p:spTree>
    <p:extLst>
      <p:ext uri="{BB962C8B-B14F-4D97-AF65-F5344CB8AC3E}">
        <p14:creationId xmlns:p14="http://schemas.microsoft.com/office/powerpoint/2010/main" val="5385878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20</a:t>
            </a:fld>
            <a:endParaRPr lang="en-GB"/>
          </a:p>
        </p:txBody>
      </p:sp>
    </p:spTree>
    <p:extLst>
      <p:ext uri="{BB962C8B-B14F-4D97-AF65-F5344CB8AC3E}">
        <p14:creationId xmlns:p14="http://schemas.microsoft.com/office/powerpoint/2010/main" val="29321285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21</a:t>
            </a:fld>
            <a:endParaRPr lang="en-GB"/>
          </a:p>
        </p:txBody>
      </p:sp>
    </p:spTree>
    <p:extLst>
      <p:ext uri="{BB962C8B-B14F-4D97-AF65-F5344CB8AC3E}">
        <p14:creationId xmlns:p14="http://schemas.microsoft.com/office/powerpoint/2010/main" val="17005942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22</a:t>
            </a:fld>
            <a:endParaRPr lang="en-GB"/>
          </a:p>
        </p:txBody>
      </p:sp>
    </p:spTree>
    <p:extLst>
      <p:ext uri="{BB962C8B-B14F-4D97-AF65-F5344CB8AC3E}">
        <p14:creationId xmlns:p14="http://schemas.microsoft.com/office/powerpoint/2010/main" val="2221209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23</a:t>
            </a:fld>
            <a:endParaRPr lang="en-GB"/>
          </a:p>
        </p:txBody>
      </p:sp>
    </p:spTree>
    <p:extLst>
      <p:ext uri="{BB962C8B-B14F-4D97-AF65-F5344CB8AC3E}">
        <p14:creationId xmlns:p14="http://schemas.microsoft.com/office/powerpoint/2010/main" val="2900391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7C39BF-7EB0-484E-BE47-90174985C104}" type="slidenum">
              <a:rPr lang="en-GB" smtClean="0"/>
              <a:t>24</a:t>
            </a:fld>
            <a:endParaRPr lang="en-GB"/>
          </a:p>
        </p:txBody>
      </p:sp>
    </p:spTree>
    <p:extLst>
      <p:ext uri="{BB962C8B-B14F-4D97-AF65-F5344CB8AC3E}">
        <p14:creationId xmlns:p14="http://schemas.microsoft.com/office/powerpoint/2010/main" val="4041410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1C6A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ABBD8-3153-42AF-9F57-EE1D349AEB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21525FF-FBD8-4A63-AD52-B254F28E29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598AEEE-E01A-4D4D-9DCB-E89D235CD5BD}"/>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5" name="Footer Placeholder 4">
            <a:extLst>
              <a:ext uri="{FF2B5EF4-FFF2-40B4-BE49-F238E27FC236}">
                <a16:creationId xmlns:a16="http://schemas.microsoft.com/office/drawing/2014/main" id="{369132B6-4A10-4C4C-B3AD-EAA625471C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DE6DC9-BDDE-4333-AC1F-84A7D45C7D6E}"/>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911332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F0E0C-C883-49C9-8A86-438038B8E5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9891F4-F07F-426D-B84E-58C0FD85ED0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114BAD-A409-49EA-9FB6-AEB43CFCD719}"/>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5" name="Footer Placeholder 4">
            <a:extLst>
              <a:ext uri="{FF2B5EF4-FFF2-40B4-BE49-F238E27FC236}">
                <a16:creationId xmlns:a16="http://schemas.microsoft.com/office/drawing/2014/main" id="{F7B6D215-9437-456F-A29C-976D3D64F4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E2476-6A43-4443-B121-3D4ED62F94C3}"/>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3952498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EDC24-07BA-436A-A5E8-E87BE04EC9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CB0E311-0625-47B7-98C9-6F127371C9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377E118-ACE8-4EA7-A970-91F0897CC003}"/>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5" name="Footer Placeholder 4">
            <a:extLst>
              <a:ext uri="{FF2B5EF4-FFF2-40B4-BE49-F238E27FC236}">
                <a16:creationId xmlns:a16="http://schemas.microsoft.com/office/drawing/2014/main" id="{C3ED8549-9D25-44CE-AB6A-B655B9EA29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96EB77-9ADF-4F3F-A032-A6AB4E6DA43C}"/>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981683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5406-32F4-4769-B698-B36A2A7694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35F6CD0-A871-42D7-8BBB-B7CF76BD505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5A32EA-169B-4094-957B-0FC3A602EDC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F01F51-7C07-4D07-BD8D-8CC4654F90D3}"/>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6" name="Footer Placeholder 5">
            <a:extLst>
              <a:ext uri="{FF2B5EF4-FFF2-40B4-BE49-F238E27FC236}">
                <a16:creationId xmlns:a16="http://schemas.microsoft.com/office/drawing/2014/main" id="{F917F812-CD6B-4DEE-8A98-F7852D1741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7D3CC6-4E24-42EE-B8AA-1DA7DDE75C52}"/>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2366910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E34E-0562-4A5E-9A02-9509375FD0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19DAEE-D56C-4174-95CA-ACF2C7F730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372FD7A-7FC7-429D-8E7D-24C3567CB39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9B81259-E87B-4BB4-85F4-1112E7FD4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209CAB4-DD37-44A7-B62B-3046CB3925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271429-33FF-4DF3-944D-EDF802834237}"/>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8" name="Footer Placeholder 7">
            <a:extLst>
              <a:ext uri="{FF2B5EF4-FFF2-40B4-BE49-F238E27FC236}">
                <a16:creationId xmlns:a16="http://schemas.microsoft.com/office/drawing/2014/main" id="{2485C469-A5BD-4A40-8C19-AA7EFACC6FD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B3EFEBD-00E1-43C3-AAE9-B60EF778C838}"/>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107692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A5726-1662-446C-BB27-49F24C2B479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808BF7-1BBE-4465-8E6D-E69FD0BF01DE}"/>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4" name="Footer Placeholder 3">
            <a:extLst>
              <a:ext uri="{FF2B5EF4-FFF2-40B4-BE49-F238E27FC236}">
                <a16:creationId xmlns:a16="http://schemas.microsoft.com/office/drawing/2014/main" id="{CFBC5B5C-767C-41A4-AF1D-8EE145F76A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24757E-7FD8-40FE-A798-6B7DBB977924}"/>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2179646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EDD052-A987-40A0-8AEE-0CFE406D10BA}"/>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3" name="Footer Placeholder 2">
            <a:extLst>
              <a:ext uri="{FF2B5EF4-FFF2-40B4-BE49-F238E27FC236}">
                <a16:creationId xmlns:a16="http://schemas.microsoft.com/office/drawing/2014/main" id="{4B37928C-39A1-4B48-B00E-D3A97D76AA6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76E8320-96E3-4FFA-86F0-16826D3A5804}"/>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2840125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3B067-F307-4A92-A6D0-D8E154C1ED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3ED7C1-9857-4226-A25C-895CA66071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4F8C56-266C-4EAF-968B-82B5F37BD2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4726D5B-2948-45DD-9338-1DEEC394A2C1}"/>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6" name="Footer Placeholder 5">
            <a:extLst>
              <a:ext uri="{FF2B5EF4-FFF2-40B4-BE49-F238E27FC236}">
                <a16:creationId xmlns:a16="http://schemas.microsoft.com/office/drawing/2014/main" id="{3C23FDA5-45C4-4974-A021-539F689C60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0FF2A4-22DE-4969-9C76-C41FE8ADB8BD}"/>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3375075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D3B4-5775-41AD-AFEE-14BAEDAFD3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2A69AC-3FD5-4A1E-BB8C-336BEF8510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AB7A42-A43C-4962-909D-94ED51B379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48C051-D009-4C76-9C50-C9E51B689842}"/>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6" name="Footer Placeholder 5">
            <a:extLst>
              <a:ext uri="{FF2B5EF4-FFF2-40B4-BE49-F238E27FC236}">
                <a16:creationId xmlns:a16="http://schemas.microsoft.com/office/drawing/2014/main" id="{C9E7509D-571E-4EEF-B459-F37F184E1C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1AAC07-5F99-4D45-8DA9-941DD4BB51DD}"/>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12660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CE9E7-72A7-4644-8B0E-8205BA83DEB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7C19104-F71F-4BF5-9754-CAD64B25702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990F2F-7C34-4DCF-BA50-224510B4F276}"/>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5" name="Footer Placeholder 4">
            <a:extLst>
              <a:ext uri="{FF2B5EF4-FFF2-40B4-BE49-F238E27FC236}">
                <a16:creationId xmlns:a16="http://schemas.microsoft.com/office/drawing/2014/main" id="{BA6975C6-2F87-40FE-8F4E-D401C57BC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97A54B-D413-4BC7-8187-C8F23CD3DE85}"/>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2603640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618C10-C170-4AC1-A969-45B8A2C8F6C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9371C1-07A1-4566-862A-A02FB6D042A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60030-1374-4EF9-90F3-09371556E9FE}"/>
              </a:ext>
            </a:extLst>
          </p:cNvPr>
          <p:cNvSpPr>
            <a:spLocks noGrp="1"/>
          </p:cNvSpPr>
          <p:nvPr>
            <p:ph type="dt" sz="half" idx="10"/>
          </p:nvPr>
        </p:nvSpPr>
        <p:spPr/>
        <p:txBody>
          <a:bodyPr/>
          <a:lstStyle/>
          <a:p>
            <a:fld id="{F86150B7-88B4-4F64-9EE3-E8282CA16036}" type="datetimeFigureOut">
              <a:rPr lang="en-GB" smtClean="0"/>
              <a:t>01/10/2024</a:t>
            </a:fld>
            <a:endParaRPr lang="en-GB"/>
          </a:p>
        </p:txBody>
      </p:sp>
      <p:sp>
        <p:nvSpPr>
          <p:cNvPr id="5" name="Footer Placeholder 4">
            <a:extLst>
              <a:ext uri="{FF2B5EF4-FFF2-40B4-BE49-F238E27FC236}">
                <a16:creationId xmlns:a16="http://schemas.microsoft.com/office/drawing/2014/main" id="{04E9ECF1-328E-46EE-9B87-D8D1A358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322DF5-9E1F-4842-BEB2-81FDAD63BB7E}"/>
              </a:ext>
            </a:extLst>
          </p:cNvPr>
          <p:cNvSpPr>
            <a:spLocks noGrp="1"/>
          </p:cNvSpPr>
          <p:nvPr>
            <p:ph type="sldNum" sz="quarter" idx="12"/>
          </p:nvPr>
        </p:nvSpPr>
        <p:spPr/>
        <p:txBody>
          <a:bodyPr/>
          <a:lstStyle/>
          <a:p>
            <a:fld id="{71D56612-EE15-4D2D-B746-D12770F8FAFE}" type="slidenum">
              <a:rPr lang="en-GB" smtClean="0"/>
              <a:t>‹#›</a:t>
            </a:fld>
            <a:endParaRPr lang="en-GB"/>
          </a:p>
        </p:txBody>
      </p:sp>
    </p:spTree>
    <p:extLst>
      <p:ext uri="{BB962C8B-B14F-4D97-AF65-F5344CB8AC3E}">
        <p14:creationId xmlns:p14="http://schemas.microsoft.com/office/powerpoint/2010/main" val="2097177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C6AB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687D4E-0E91-4EBC-B3D7-EF3355E816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4C43E18-34B0-4256-B0D0-FF87381EE3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D73DB7-2BB9-48D1-8778-E81D0BD81E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150B7-88B4-4F64-9EE3-E8282CA16036}" type="datetimeFigureOut">
              <a:rPr lang="en-GB" smtClean="0"/>
              <a:t>01/10/2024</a:t>
            </a:fld>
            <a:endParaRPr lang="en-GB"/>
          </a:p>
        </p:txBody>
      </p:sp>
      <p:sp>
        <p:nvSpPr>
          <p:cNvPr id="5" name="Footer Placeholder 4">
            <a:extLst>
              <a:ext uri="{FF2B5EF4-FFF2-40B4-BE49-F238E27FC236}">
                <a16:creationId xmlns:a16="http://schemas.microsoft.com/office/drawing/2014/main" id="{DBCD201C-E460-46F5-A775-1DEE8E1606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436B20-56BB-4FEB-B31B-DA586988B1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D56612-EE15-4D2D-B746-D12770F8FAFE}" type="slidenum">
              <a:rPr lang="en-GB" smtClean="0"/>
              <a:t>‹#›</a:t>
            </a:fld>
            <a:endParaRPr lang="en-GB"/>
          </a:p>
        </p:txBody>
      </p:sp>
      <p:grpSp>
        <p:nvGrpSpPr>
          <p:cNvPr id="12" name="Group 11">
            <a:extLst>
              <a:ext uri="{FF2B5EF4-FFF2-40B4-BE49-F238E27FC236}">
                <a16:creationId xmlns:a16="http://schemas.microsoft.com/office/drawing/2014/main" id="{C6C9D5DF-9079-44DC-8359-B9D2EE3FC9C6}"/>
              </a:ext>
            </a:extLst>
          </p:cNvPr>
          <p:cNvGrpSpPr/>
          <p:nvPr userDrawn="1"/>
        </p:nvGrpSpPr>
        <p:grpSpPr>
          <a:xfrm>
            <a:off x="9881763" y="138654"/>
            <a:ext cx="2759400" cy="1210559"/>
            <a:chOff x="4550989" y="1188719"/>
            <a:chExt cx="4059935" cy="1781109"/>
          </a:xfrm>
        </p:grpSpPr>
        <p:pic>
          <p:nvPicPr>
            <p:cNvPr id="13" name="Picture 12">
              <a:extLst>
                <a:ext uri="{FF2B5EF4-FFF2-40B4-BE49-F238E27FC236}">
                  <a16:creationId xmlns:a16="http://schemas.microsoft.com/office/drawing/2014/main" id="{DBB42960-5B48-4E8E-B29B-FB299F1BE7BC}"/>
                </a:ext>
              </a:extLst>
            </p:cNvPr>
            <p:cNvPicPr>
              <a:picLocks noChangeAspect="1"/>
            </p:cNvPicPr>
            <p:nvPr/>
          </p:nvPicPr>
          <p:blipFill rotWithShape="1">
            <a:blip r:embed="rId13">
              <a:extLst>
                <a:ext uri="{28A0092B-C50C-407E-A947-70E740481C1C}">
                  <a14:useLocalDpi xmlns:a14="http://schemas.microsoft.com/office/drawing/2010/main" val="0"/>
                </a:ext>
              </a:extLst>
            </a:blip>
            <a:srcRect t="17055" r="59173" b="56647"/>
            <a:stretch/>
          </p:blipFill>
          <p:spPr>
            <a:xfrm>
              <a:off x="6260917" y="1188719"/>
              <a:ext cx="1192419" cy="768097"/>
            </a:xfrm>
            <a:prstGeom prst="rect">
              <a:avLst/>
            </a:prstGeom>
          </p:spPr>
        </p:pic>
        <p:pic>
          <p:nvPicPr>
            <p:cNvPr id="14" name="Picture 13">
              <a:extLst>
                <a:ext uri="{FF2B5EF4-FFF2-40B4-BE49-F238E27FC236}">
                  <a16:creationId xmlns:a16="http://schemas.microsoft.com/office/drawing/2014/main" id="{5D0B7280-D9BE-4E9F-A02D-2991D81A23C4}"/>
                </a:ext>
              </a:extLst>
            </p:cNvPr>
            <p:cNvPicPr>
              <a:picLocks noChangeAspect="1"/>
            </p:cNvPicPr>
            <p:nvPr/>
          </p:nvPicPr>
          <p:blipFill rotWithShape="1">
            <a:blip r:embed="rId13">
              <a:extLst>
                <a:ext uri="{28A0092B-C50C-407E-A947-70E740481C1C}">
                  <a14:useLocalDpi xmlns:a14="http://schemas.microsoft.com/office/drawing/2010/main" val="0"/>
                </a:ext>
              </a:extLst>
            </a:blip>
            <a:srcRect t="42374" b="44477"/>
            <a:stretch/>
          </p:blipFill>
          <p:spPr>
            <a:xfrm>
              <a:off x="5690289" y="1938528"/>
              <a:ext cx="2920635" cy="384048"/>
            </a:xfrm>
            <a:prstGeom prst="rect">
              <a:avLst/>
            </a:prstGeom>
          </p:spPr>
        </p:pic>
        <p:pic>
          <p:nvPicPr>
            <p:cNvPr id="15" name="Picture 14">
              <a:extLst>
                <a:ext uri="{FF2B5EF4-FFF2-40B4-BE49-F238E27FC236}">
                  <a16:creationId xmlns:a16="http://schemas.microsoft.com/office/drawing/2014/main" id="{39ACC470-1F18-4504-A0EA-F23A4F123450}"/>
                </a:ext>
              </a:extLst>
            </p:cNvPr>
            <p:cNvPicPr>
              <a:picLocks noChangeAspect="1"/>
            </p:cNvPicPr>
            <p:nvPr/>
          </p:nvPicPr>
          <p:blipFill rotWithShape="1">
            <a:blip r:embed="rId13">
              <a:extLst>
                <a:ext uri="{28A0092B-C50C-407E-A947-70E740481C1C}">
                  <a14:useLocalDpi xmlns:a14="http://schemas.microsoft.com/office/drawing/2010/main" val="0"/>
                </a:ext>
              </a:extLst>
            </a:blip>
            <a:srcRect t="54660" b="34382"/>
            <a:stretch/>
          </p:blipFill>
          <p:spPr>
            <a:xfrm>
              <a:off x="4550989" y="2307874"/>
              <a:ext cx="2920635" cy="320040"/>
            </a:xfrm>
            <a:prstGeom prst="rect">
              <a:avLst/>
            </a:prstGeom>
          </p:spPr>
        </p:pic>
        <p:pic>
          <p:nvPicPr>
            <p:cNvPr id="16" name="Picture 15">
              <a:extLst>
                <a:ext uri="{FF2B5EF4-FFF2-40B4-BE49-F238E27FC236}">
                  <a16:creationId xmlns:a16="http://schemas.microsoft.com/office/drawing/2014/main" id="{B89FC2F6-C2E6-4504-8519-A480A91FB82E}"/>
                </a:ext>
              </a:extLst>
            </p:cNvPr>
            <p:cNvPicPr>
              <a:picLocks noChangeAspect="1"/>
            </p:cNvPicPr>
            <p:nvPr/>
          </p:nvPicPr>
          <p:blipFill rotWithShape="1">
            <a:blip r:embed="rId13">
              <a:extLst>
                <a:ext uri="{28A0092B-C50C-407E-A947-70E740481C1C}">
                  <a14:useLocalDpi xmlns:a14="http://schemas.microsoft.com/office/drawing/2010/main" val="0"/>
                </a:ext>
              </a:extLst>
            </a:blip>
            <a:srcRect t="65860" b="23182"/>
            <a:stretch/>
          </p:blipFill>
          <p:spPr>
            <a:xfrm>
              <a:off x="5256822" y="2649787"/>
              <a:ext cx="2920635" cy="320041"/>
            </a:xfrm>
            <a:prstGeom prst="rect">
              <a:avLst/>
            </a:prstGeom>
          </p:spPr>
        </p:pic>
      </p:grpSp>
    </p:spTree>
    <p:extLst>
      <p:ext uri="{BB962C8B-B14F-4D97-AF65-F5344CB8AC3E}">
        <p14:creationId xmlns:p14="http://schemas.microsoft.com/office/powerpoint/2010/main" val="494224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slides/_rels/slide1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8.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15.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2.png"/><Relationship Id="rId12" Type="http://schemas.openxmlformats.org/officeDocument/2006/relationships/image" Target="../media/image25.svg"/><Relationship Id="rId17" Type="http://schemas.openxmlformats.org/officeDocument/2006/relationships/image" Target="../media/image17.png"/><Relationship Id="rId2" Type="http://schemas.openxmlformats.org/officeDocument/2006/relationships/notesSlide" Target="../notesSlides/notesSlide13.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9.svg"/><Relationship Id="rId11" Type="http://schemas.openxmlformats.org/officeDocument/2006/relationships/image" Target="../media/image14.png"/><Relationship Id="rId5" Type="http://schemas.openxmlformats.org/officeDocument/2006/relationships/image" Target="../media/image11.png"/><Relationship Id="rId15" Type="http://schemas.openxmlformats.org/officeDocument/2006/relationships/image" Target="../media/image16.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13.png"/><Relationship Id="rId14" Type="http://schemas.openxmlformats.org/officeDocument/2006/relationships/image" Target="../media/image27.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6.svg"/><Relationship Id="rId5" Type="http://schemas.openxmlformats.org/officeDocument/2006/relationships/image" Target="../media/image20.png"/><Relationship Id="rId4" Type="http://schemas.openxmlformats.org/officeDocument/2006/relationships/image" Target="../media/image34.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45.svg"/><Relationship Id="rId13" Type="http://schemas.openxmlformats.org/officeDocument/2006/relationships/image" Target="../media/image28.png"/><Relationship Id="rId18" Type="http://schemas.openxmlformats.org/officeDocument/2006/relationships/image" Target="../media/image55.svg"/><Relationship Id="rId3" Type="http://schemas.openxmlformats.org/officeDocument/2006/relationships/image" Target="../media/image23.png"/><Relationship Id="rId21" Type="http://schemas.openxmlformats.org/officeDocument/2006/relationships/image" Target="../media/image32.png"/><Relationship Id="rId7" Type="http://schemas.openxmlformats.org/officeDocument/2006/relationships/image" Target="../media/image25.png"/><Relationship Id="rId12" Type="http://schemas.openxmlformats.org/officeDocument/2006/relationships/image" Target="../media/image49.svg"/><Relationship Id="rId17" Type="http://schemas.openxmlformats.org/officeDocument/2006/relationships/image" Target="../media/image30.png"/><Relationship Id="rId2" Type="http://schemas.openxmlformats.org/officeDocument/2006/relationships/notesSlide" Target="../notesSlides/notesSlide24.xml"/><Relationship Id="rId16" Type="http://schemas.openxmlformats.org/officeDocument/2006/relationships/image" Target="../media/image53.svg"/><Relationship Id="rId20" Type="http://schemas.openxmlformats.org/officeDocument/2006/relationships/image" Target="../media/image57.svg"/><Relationship Id="rId1" Type="http://schemas.openxmlformats.org/officeDocument/2006/relationships/slideLayout" Target="../slideLayouts/slideLayout2.xml"/><Relationship Id="rId6" Type="http://schemas.openxmlformats.org/officeDocument/2006/relationships/image" Target="../media/image43.svg"/><Relationship Id="rId11" Type="http://schemas.openxmlformats.org/officeDocument/2006/relationships/image" Target="../media/image27.png"/><Relationship Id="rId5" Type="http://schemas.openxmlformats.org/officeDocument/2006/relationships/image" Target="../media/image24.png"/><Relationship Id="rId15" Type="http://schemas.openxmlformats.org/officeDocument/2006/relationships/image" Target="../media/image29.png"/><Relationship Id="rId10" Type="http://schemas.openxmlformats.org/officeDocument/2006/relationships/image" Target="../media/image47.svg"/><Relationship Id="rId19" Type="http://schemas.openxmlformats.org/officeDocument/2006/relationships/image" Target="../media/image31.png"/><Relationship Id="rId4" Type="http://schemas.openxmlformats.org/officeDocument/2006/relationships/image" Target="../media/image41.svg"/><Relationship Id="rId9" Type="http://schemas.openxmlformats.org/officeDocument/2006/relationships/image" Target="../media/image26.png"/><Relationship Id="rId14" Type="http://schemas.openxmlformats.org/officeDocument/2006/relationships/image" Target="../media/image51.svg"/><Relationship Id="rId22" Type="http://schemas.openxmlformats.org/officeDocument/2006/relationships/image" Target="../media/image59.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C6AB4"/>
        </a:solidFill>
        <a:effectLst/>
      </p:bgPr>
    </p:bg>
    <p:spTree>
      <p:nvGrpSpPr>
        <p:cNvPr id="1" name=""/>
        <p:cNvGrpSpPr/>
        <p:nvPr/>
      </p:nvGrpSpPr>
      <p:grpSpPr>
        <a:xfrm>
          <a:off x="0" y="0"/>
          <a:ext cx="0" cy="0"/>
          <a:chOff x="0" y="0"/>
          <a:chExt cx="0" cy="0"/>
        </a:xfrm>
      </p:grpSpPr>
      <p:sp>
        <p:nvSpPr>
          <p:cNvPr id="18" name="Wave 17">
            <a:extLst>
              <a:ext uri="{FF2B5EF4-FFF2-40B4-BE49-F238E27FC236}">
                <a16:creationId xmlns:a16="http://schemas.microsoft.com/office/drawing/2014/main" id="{50609039-266B-4660-B371-68C40B853E70}"/>
              </a:ext>
            </a:extLst>
          </p:cNvPr>
          <p:cNvSpPr/>
          <p:nvPr/>
        </p:nvSpPr>
        <p:spPr>
          <a:xfrm rot="19925446">
            <a:off x="3480555" y="3721850"/>
            <a:ext cx="10456800" cy="4756755"/>
          </a:xfrm>
          <a:prstGeom prst="wav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https://www.cnwl.nhs.uk/application/files/4715/9853/6585/camhs-home-graphic-1.png">
            <a:extLst>
              <a:ext uri="{FF2B5EF4-FFF2-40B4-BE49-F238E27FC236}">
                <a16:creationId xmlns:a16="http://schemas.microsoft.com/office/drawing/2014/main" id="{8FDF64B5-25EA-41F5-BCD7-F6114144F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3929" y="2688513"/>
            <a:ext cx="4191000" cy="39052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2AABD4-64B7-4258-B160-CDCE8D004F67}"/>
              </a:ext>
            </a:extLst>
          </p:cNvPr>
          <p:cNvSpPr>
            <a:spLocks noGrp="1"/>
          </p:cNvSpPr>
          <p:nvPr>
            <p:ph type="ctrTitle"/>
          </p:nvPr>
        </p:nvSpPr>
        <p:spPr>
          <a:xfrm>
            <a:off x="819386" y="1116825"/>
            <a:ext cx="8739333" cy="2387600"/>
          </a:xfrm>
        </p:spPr>
        <p:txBody>
          <a:bodyPr>
            <a:normAutofit/>
          </a:bodyPr>
          <a:lstStyle/>
          <a:p>
            <a:pPr algn="l"/>
            <a:r>
              <a:rPr lang="en-GB" sz="7200" dirty="0">
                <a:solidFill>
                  <a:schemeClr val="bg1"/>
                </a:solidFill>
                <a:latin typeface="Calibri" panose="020F0502020204030204" pitchFamily="34" charset="0"/>
                <a:cs typeface="Calibri" panose="020F0502020204030204" pitchFamily="34" charset="0"/>
              </a:rPr>
              <a:t>Zones of Regulation</a:t>
            </a:r>
          </a:p>
        </p:txBody>
      </p:sp>
      <p:sp>
        <p:nvSpPr>
          <p:cNvPr id="3" name="Subtitle 2">
            <a:extLst>
              <a:ext uri="{FF2B5EF4-FFF2-40B4-BE49-F238E27FC236}">
                <a16:creationId xmlns:a16="http://schemas.microsoft.com/office/drawing/2014/main" id="{D8D62CBD-63CB-485B-9FD2-1AB5F6FDE32E}"/>
              </a:ext>
            </a:extLst>
          </p:cNvPr>
          <p:cNvSpPr>
            <a:spLocks noGrp="1"/>
          </p:cNvSpPr>
          <p:nvPr>
            <p:ph type="subTitle" idx="1"/>
          </p:nvPr>
        </p:nvSpPr>
        <p:spPr>
          <a:xfrm>
            <a:off x="819386" y="3429000"/>
            <a:ext cx="7491822" cy="1655762"/>
          </a:xfrm>
        </p:spPr>
        <p:txBody>
          <a:bodyPr>
            <a:normAutofit/>
          </a:bodyPr>
          <a:lstStyle/>
          <a:p>
            <a:pPr algn="l"/>
            <a:r>
              <a:rPr lang="en-GB" sz="2200" i="1" dirty="0">
                <a:solidFill>
                  <a:schemeClr val="bg1"/>
                </a:solidFill>
                <a:latin typeface="Calibri" panose="020F0502020204030204" pitchFamily="34" charset="0"/>
                <a:cs typeface="Calibri" panose="020F0502020204030204" pitchFamily="34" charset="0"/>
              </a:rPr>
              <a:t>A framework to develop emotion regulation skills in children</a:t>
            </a:r>
            <a:br>
              <a:rPr lang="en-GB" sz="2200" i="1" dirty="0">
                <a:solidFill>
                  <a:schemeClr val="bg1"/>
                </a:solidFill>
                <a:latin typeface="Calibri" panose="020F0502020204030204" pitchFamily="34" charset="0"/>
                <a:cs typeface="Calibri" panose="020F0502020204030204" pitchFamily="34" charset="0"/>
              </a:rPr>
            </a:br>
            <a:endParaRPr lang="en-GB" sz="3200" i="1" dirty="0">
              <a:solidFill>
                <a:schemeClr val="bg1"/>
              </a:solidFill>
              <a:latin typeface="Calibri" panose="020F0502020204030204" pitchFamily="34" charset="0"/>
              <a:cs typeface="Calibri" panose="020F0502020204030204" pitchFamily="34" charset="0"/>
            </a:endParaRPr>
          </a:p>
          <a:p>
            <a:pPr algn="l"/>
            <a:r>
              <a:rPr lang="en-GB" sz="2000" i="1" dirty="0">
                <a:solidFill>
                  <a:schemeClr val="bg1"/>
                </a:solidFill>
                <a:latin typeface="Calibri" panose="020F0502020204030204" pitchFamily="34" charset="0"/>
                <a:cs typeface="Calibri" panose="020F0502020204030204" pitchFamily="34" charset="0"/>
              </a:rPr>
              <a:t>Kenmore Park Infant School Parent Workshop</a:t>
            </a:r>
          </a:p>
        </p:txBody>
      </p:sp>
    </p:spTree>
    <p:extLst>
      <p:ext uri="{BB962C8B-B14F-4D97-AF65-F5344CB8AC3E}">
        <p14:creationId xmlns:p14="http://schemas.microsoft.com/office/powerpoint/2010/main" val="1270017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Group Agreement</a:t>
            </a:r>
          </a:p>
        </p:txBody>
      </p:sp>
      <p:sp>
        <p:nvSpPr>
          <p:cNvPr id="3" name="Content Placeholder 2">
            <a:extLst>
              <a:ext uri="{FF2B5EF4-FFF2-40B4-BE49-F238E27FC236}">
                <a16:creationId xmlns:a16="http://schemas.microsoft.com/office/drawing/2014/main" id="{2634A14E-7D3A-42BB-9852-0533CE10B139}"/>
              </a:ext>
            </a:extLst>
          </p:cNvPr>
          <p:cNvSpPr>
            <a:spLocks noGrp="1"/>
          </p:cNvSpPr>
          <p:nvPr>
            <p:ph idx="1"/>
          </p:nvPr>
        </p:nvSpPr>
        <p:spPr>
          <a:xfrm>
            <a:off x="871554" y="1487718"/>
            <a:ext cx="10515600" cy="4351338"/>
          </a:xfrm>
        </p:spPr>
        <p:txBody>
          <a:bodyPr/>
          <a:lstStyle/>
          <a:p>
            <a:r>
              <a:rPr lang="en-GB" dirty="0">
                <a:solidFill>
                  <a:schemeClr val="bg1"/>
                </a:solidFill>
              </a:rPr>
              <a:t>Respect that we all think and experience things differently</a:t>
            </a:r>
          </a:p>
          <a:p>
            <a:r>
              <a:rPr lang="en-GB" dirty="0">
                <a:solidFill>
                  <a:schemeClr val="bg1"/>
                </a:solidFill>
              </a:rPr>
              <a:t>Confidentiality</a:t>
            </a:r>
          </a:p>
          <a:p>
            <a:r>
              <a:rPr lang="en-GB" dirty="0">
                <a:solidFill>
                  <a:schemeClr val="bg1"/>
                </a:solidFill>
              </a:rPr>
              <a:t>Ask questions – let’s chat!</a:t>
            </a:r>
          </a:p>
          <a:p>
            <a:r>
              <a:rPr lang="en-GB" dirty="0">
                <a:solidFill>
                  <a:schemeClr val="bg1"/>
                </a:solidFill>
              </a:rPr>
              <a:t>Leave the space quietly if needed (toilet/refreshment breaks, phone calls)</a:t>
            </a:r>
          </a:p>
          <a:p>
            <a:r>
              <a:rPr lang="en-GB" dirty="0">
                <a:solidFill>
                  <a:schemeClr val="bg1"/>
                </a:solidFill>
              </a:rPr>
              <a:t>Follow school policy in the event of a fire drill</a:t>
            </a:r>
          </a:p>
          <a:p>
            <a:endParaRPr lang="en-GB" dirty="0">
              <a:solidFill>
                <a:schemeClr val="bg1"/>
              </a:solidFill>
            </a:endParaRPr>
          </a:p>
        </p:txBody>
      </p:sp>
      <p:grpSp>
        <p:nvGrpSpPr>
          <p:cNvPr id="66" name="Group 65">
            <a:extLst>
              <a:ext uri="{FF2B5EF4-FFF2-40B4-BE49-F238E27FC236}">
                <a16:creationId xmlns:a16="http://schemas.microsoft.com/office/drawing/2014/main" id="{13E0D413-3080-43DE-B470-E16E48D5610D}"/>
              </a:ext>
            </a:extLst>
          </p:cNvPr>
          <p:cNvGrpSpPr/>
          <p:nvPr/>
        </p:nvGrpSpPr>
        <p:grpSpPr>
          <a:xfrm>
            <a:off x="-2422178" y="4898662"/>
            <a:ext cx="14922466" cy="4506760"/>
            <a:chOff x="-2422178" y="5261733"/>
            <a:chExt cx="14922466" cy="4506760"/>
          </a:xfrm>
        </p:grpSpPr>
        <p:sp>
          <p:nvSpPr>
            <p:cNvPr id="67" name="Freeform 30">
              <a:extLst>
                <a:ext uri="{FF2B5EF4-FFF2-40B4-BE49-F238E27FC236}">
                  <a16:creationId xmlns:a16="http://schemas.microsoft.com/office/drawing/2014/main" id="{74EE5C13-1D7E-459C-A231-5E22E50DAE44}"/>
                </a:ext>
              </a:extLst>
            </p:cNvPr>
            <p:cNvSpPr>
              <a:spLocks noChangeArrowheads="1"/>
            </p:cNvSpPr>
            <p:nvPr/>
          </p:nvSpPr>
          <p:spPr bwMode="auto">
            <a:xfrm rot="11369540">
              <a:off x="4650590" y="6327328"/>
              <a:ext cx="5899454" cy="3076040"/>
            </a:xfrm>
            <a:custGeom>
              <a:avLst/>
              <a:gdLst>
                <a:gd name="T0" fmla="*/ 42 w 8085"/>
                <a:gd name="T1" fmla="*/ 4120 h 4240"/>
                <a:gd name="T2" fmla="*/ 42 w 8085"/>
                <a:gd name="T3" fmla="*/ 4120 h 4240"/>
                <a:gd name="T4" fmla="*/ 271 w 8085"/>
                <a:gd name="T5" fmla="*/ 4197 h 4240"/>
                <a:gd name="T6" fmla="*/ 7966 w 8085"/>
                <a:gd name="T7" fmla="*/ 348 h 4240"/>
                <a:gd name="T8" fmla="*/ 7966 w 8085"/>
                <a:gd name="T9" fmla="*/ 348 h 4240"/>
                <a:gd name="T10" fmla="*/ 8042 w 8085"/>
                <a:gd name="T11" fmla="*/ 119 h 4240"/>
                <a:gd name="T12" fmla="*/ 8042 w 8085"/>
                <a:gd name="T13" fmla="*/ 119 h 4240"/>
                <a:gd name="T14" fmla="*/ 7813 w 8085"/>
                <a:gd name="T15" fmla="*/ 42 h 4240"/>
                <a:gd name="T16" fmla="*/ 119 w 8085"/>
                <a:gd name="T17" fmla="*/ 3891 h 4240"/>
                <a:gd name="T18" fmla="*/ 119 w 8085"/>
                <a:gd name="T19" fmla="*/ 3891 h 4240"/>
                <a:gd name="T20" fmla="*/ 42 w 8085"/>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42" y="4120"/>
                  </a:moveTo>
                  <a:lnTo>
                    <a:pt x="42" y="4120"/>
                  </a:lnTo>
                  <a:cubicBezTo>
                    <a:pt x="85" y="4205"/>
                    <a:pt x="187" y="4239"/>
                    <a:pt x="271" y="4197"/>
                  </a:cubicBezTo>
                  <a:lnTo>
                    <a:pt x="7966" y="348"/>
                  </a:lnTo>
                  <a:lnTo>
                    <a:pt x="7966" y="348"/>
                  </a:lnTo>
                  <a:cubicBezTo>
                    <a:pt x="8051" y="306"/>
                    <a:pt x="8084" y="203"/>
                    <a:pt x="8042" y="119"/>
                  </a:cubicBezTo>
                  <a:lnTo>
                    <a:pt x="8042" y="119"/>
                  </a:lnTo>
                  <a:cubicBezTo>
                    <a:pt x="8000" y="35"/>
                    <a:pt x="7897" y="0"/>
                    <a:pt x="7813" y="42"/>
                  </a:cubicBezTo>
                  <a:lnTo>
                    <a:pt x="119" y="3891"/>
                  </a:lnTo>
                  <a:lnTo>
                    <a:pt x="119" y="3891"/>
                  </a:lnTo>
                  <a:cubicBezTo>
                    <a:pt x="34" y="3933"/>
                    <a:pt x="0" y="4036"/>
                    <a:pt x="42" y="4120"/>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8" name="Freeform 31">
              <a:extLst>
                <a:ext uri="{FF2B5EF4-FFF2-40B4-BE49-F238E27FC236}">
                  <a16:creationId xmlns:a16="http://schemas.microsoft.com/office/drawing/2014/main" id="{6098D780-DDBC-4E37-9224-028FF81ACC5E}"/>
                </a:ext>
              </a:extLst>
            </p:cNvPr>
            <p:cNvSpPr>
              <a:spLocks noChangeArrowheads="1"/>
            </p:cNvSpPr>
            <p:nvPr/>
          </p:nvSpPr>
          <p:spPr bwMode="auto">
            <a:xfrm rot="11369540">
              <a:off x="10881397" y="6141214"/>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9" name="Freeform 32">
              <a:extLst>
                <a:ext uri="{FF2B5EF4-FFF2-40B4-BE49-F238E27FC236}">
                  <a16:creationId xmlns:a16="http://schemas.microsoft.com/office/drawing/2014/main" id="{0E108ABB-3F8F-45BA-9D98-09598520852C}"/>
                </a:ext>
              </a:extLst>
            </p:cNvPr>
            <p:cNvSpPr>
              <a:spLocks noChangeArrowheads="1"/>
            </p:cNvSpPr>
            <p:nvPr/>
          </p:nvSpPr>
          <p:spPr bwMode="auto">
            <a:xfrm rot="11369540">
              <a:off x="5431363" y="6515404"/>
              <a:ext cx="5902672" cy="3076040"/>
            </a:xfrm>
            <a:custGeom>
              <a:avLst/>
              <a:gdLst>
                <a:gd name="T0" fmla="*/ 42 w 8086"/>
                <a:gd name="T1" fmla="*/ 4120 h 4240"/>
                <a:gd name="T2" fmla="*/ 42 w 8086"/>
                <a:gd name="T3" fmla="*/ 4120 h 4240"/>
                <a:gd name="T4" fmla="*/ 271 w 8086"/>
                <a:gd name="T5" fmla="*/ 4196 h 4240"/>
                <a:gd name="T6" fmla="*/ 7966 w 8086"/>
                <a:gd name="T7" fmla="*/ 348 h 4240"/>
                <a:gd name="T8" fmla="*/ 7966 w 8086"/>
                <a:gd name="T9" fmla="*/ 348 h 4240"/>
                <a:gd name="T10" fmla="*/ 8043 w 8086"/>
                <a:gd name="T11" fmla="*/ 119 h 4240"/>
                <a:gd name="T12" fmla="*/ 8043 w 8086"/>
                <a:gd name="T13" fmla="*/ 119 h 4240"/>
                <a:gd name="T14" fmla="*/ 7814 w 8086"/>
                <a:gd name="T15" fmla="*/ 42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4"/>
                    <a:pt x="187" y="4239"/>
                    <a:pt x="271" y="4196"/>
                  </a:cubicBezTo>
                  <a:lnTo>
                    <a:pt x="7966" y="348"/>
                  </a:lnTo>
                  <a:lnTo>
                    <a:pt x="7966" y="348"/>
                  </a:lnTo>
                  <a:cubicBezTo>
                    <a:pt x="8051" y="305"/>
                    <a:pt x="8085" y="203"/>
                    <a:pt x="8043" y="119"/>
                  </a:cubicBezTo>
                  <a:lnTo>
                    <a:pt x="8043" y="119"/>
                  </a:lnTo>
                  <a:cubicBezTo>
                    <a:pt x="8001" y="34"/>
                    <a:pt x="7898" y="0"/>
                    <a:pt x="7814" y="42"/>
                  </a:cubicBezTo>
                  <a:lnTo>
                    <a:pt x="118" y="3891"/>
                  </a:lnTo>
                  <a:lnTo>
                    <a:pt x="118" y="3891"/>
                  </a:lnTo>
                  <a:cubicBezTo>
                    <a:pt x="34" y="3933"/>
                    <a:pt x="0" y="4036"/>
                    <a:pt x="42" y="4120"/>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0" name="Freeform 33">
              <a:extLst>
                <a:ext uri="{FF2B5EF4-FFF2-40B4-BE49-F238E27FC236}">
                  <a16:creationId xmlns:a16="http://schemas.microsoft.com/office/drawing/2014/main" id="{278DE912-19C9-45C7-B1D5-3048DE19C8A3}"/>
                </a:ext>
              </a:extLst>
            </p:cNvPr>
            <p:cNvSpPr>
              <a:spLocks noChangeArrowheads="1"/>
            </p:cNvSpPr>
            <p:nvPr/>
          </p:nvSpPr>
          <p:spPr bwMode="auto">
            <a:xfrm rot="11369540">
              <a:off x="11606436" y="6832104"/>
              <a:ext cx="418401" cy="348532"/>
            </a:xfrm>
            <a:custGeom>
              <a:avLst/>
              <a:gdLst>
                <a:gd name="T0" fmla="*/ 42 w 574"/>
                <a:gd name="T1" fmla="*/ 362 h 482"/>
                <a:gd name="T2" fmla="*/ 42 w 574"/>
                <a:gd name="T3" fmla="*/ 362 h 482"/>
                <a:gd name="T4" fmla="*/ 272 w 574"/>
                <a:gd name="T5" fmla="*/ 439 h 482"/>
                <a:gd name="T6" fmla="*/ 455 w 574"/>
                <a:gd name="T7" fmla="*/ 348 h 482"/>
                <a:gd name="T8" fmla="*/ 455 w 574"/>
                <a:gd name="T9" fmla="*/ 348 h 482"/>
                <a:gd name="T10" fmla="*/ 531 w 574"/>
                <a:gd name="T11" fmla="*/ 119 h 482"/>
                <a:gd name="T12" fmla="*/ 531 w 574"/>
                <a:gd name="T13" fmla="*/ 119 h 482"/>
                <a:gd name="T14" fmla="*/ 301 w 574"/>
                <a:gd name="T15" fmla="*/ 42 h 482"/>
                <a:gd name="T16" fmla="*/ 119 w 574"/>
                <a:gd name="T17" fmla="*/ 133 h 482"/>
                <a:gd name="T18" fmla="*/ 119 w 574"/>
                <a:gd name="T19" fmla="*/ 133 h 482"/>
                <a:gd name="T20" fmla="*/ 42 w 574"/>
                <a:gd name="T21" fmla="*/ 362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4" h="482">
                  <a:moveTo>
                    <a:pt x="42" y="362"/>
                  </a:moveTo>
                  <a:lnTo>
                    <a:pt x="42" y="362"/>
                  </a:lnTo>
                  <a:cubicBezTo>
                    <a:pt x="84" y="447"/>
                    <a:pt x="187" y="481"/>
                    <a:pt x="272" y="439"/>
                  </a:cubicBezTo>
                  <a:lnTo>
                    <a:pt x="455" y="348"/>
                  </a:lnTo>
                  <a:lnTo>
                    <a:pt x="455" y="348"/>
                  </a:lnTo>
                  <a:cubicBezTo>
                    <a:pt x="539" y="306"/>
                    <a:pt x="573" y="203"/>
                    <a:pt x="531" y="119"/>
                  </a:cubicBezTo>
                  <a:lnTo>
                    <a:pt x="531" y="119"/>
                  </a:lnTo>
                  <a:cubicBezTo>
                    <a:pt x="488" y="34"/>
                    <a:pt x="386" y="0"/>
                    <a:pt x="301" y="42"/>
                  </a:cubicBezTo>
                  <a:lnTo>
                    <a:pt x="119" y="133"/>
                  </a:lnTo>
                  <a:lnTo>
                    <a:pt x="119" y="133"/>
                  </a:lnTo>
                  <a:cubicBezTo>
                    <a:pt x="34" y="176"/>
                    <a:pt x="0" y="278"/>
                    <a:pt x="42" y="36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1" name="Freeform 34">
              <a:extLst>
                <a:ext uri="{FF2B5EF4-FFF2-40B4-BE49-F238E27FC236}">
                  <a16:creationId xmlns:a16="http://schemas.microsoft.com/office/drawing/2014/main" id="{E6732EAD-D6AA-4180-8065-30EA058A628F}"/>
                </a:ext>
              </a:extLst>
            </p:cNvPr>
            <p:cNvSpPr>
              <a:spLocks noChangeArrowheads="1"/>
            </p:cNvSpPr>
            <p:nvPr/>
          </p:nvSpPr>
          <p:spPr bwMode="auto">
            <a:xfrm rot="11369540">
              <a:off x="12128624" y="6722491"/>
              <a:ext cx="286444" cy="284583"/>
            </a:xfrm>
            <a:custGeom>
              <a:avLst/>
              <a:gdLst>
                <a:gd name="T0" fmla="*/ 43 w 392"/>
                <a:gd name="T1" fmla="*/ 272 h 392"/>
                <a:gd name="T2" fmla="*/ 43 w 392"/>
                <a:gd name="T3" fmla="*/ 272 h 392"/>
                <a:gd name="T4" fmla="*/ 272 w 392"/>
                <a:gd name="T5" fmla="*/ 349 h 392"/>
                <a:gd name="T6" fmla="*/ 272 w 392"/>
                <a:gd name="T7" fmla="*/ 349 h 392"/>
                <a:gd name="T8" fmla="*/ 349 w 392"/>
                <a:gd name="T9" fmla="*/ 119 h 392"/>
                <a:gd name="T10" fmla="*/ 349 w 392"/>
                <a:gd name="T11" fmla="*/ 119 h 392"/>
                <a:gd name="T12" fmla="*/ 120 w 392"/>
                <a:gd name="T13" fmla="*/ 43 h 392"/>
                <a:gd name="T14" fmla="*/ 120 w 392"/>
                <a:gd name="T15" fmla="*/ 43 h 392"/>
                <a:gd name="T16" fmla="*/ 43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3" y="272"/>
                  </a:moveTo>
                  <a:lnTo>
                    <a:pt x="43" y="272"/>
                  </a:lnTo>
                  <a:cubicBezTo>
                    <a:pt x="85" y="356"/>
                    <a:pt x="188" y="391"/>
                    <a:pt x="272" y="349"/>
                  </a:cubicBezTo>
                  <a:lnTo>
                    <a:pt x="272" y="349"/>
                  </a:lnTo>
                  <a:cubicBezTo>
                    <a:pt x="357" y="306"/>
                    <a:pt x="391" y="204"/>
                    <a:pt x="349" y="119"/>
                  </a:cubicBezTo>
                  <a:lnTo>
                    <a:pt x="349" y="119"/>
                  </a:lnTo>
                  <a:cubicBezTo>
                    <a:pt x="306" y="34"/>
                    <a:pt x="203" y="0"/>
                    <a:pt x="120" y="43"/>
                  </a:cubicBezTo>
                  <a:lnTo>
                    <a:pt x="120" y="43"/>
                  </a:lnTo>
                  <a:cubicBezTo>
                    <a:pt x="35" y="85"/>
                    <a:pt x="0" y="188"/>
                    <a:pt x="43"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2" name="Freeform 35">
              <a:extLst>
                <a:ext uri="{FF2B5EF4-FFF2-40B4-BE49-F238E27FC236}">
                  <a16:creationId xmlns:a16="http://schemas.microsoft.com/office/drawing/2014/main" id="{8EF7B242-F664-4793-9220-66697FD2673D}"/>
                </a:ext>
              </a:extLst>
            </p:cNvPr>
            <p:cNvSpPr>
              <a:spLocks noChangeArrowheads="1"/>
            </p:cNvSpPr>
            <p:nvPr/>
          </p:nvSpPr>
          <p:spPr bwMode="auto">
            <a:xfrm rot="11369540">
              <a:off x="4897036" y="8934284"/>
              <a:ext cx="286444" cy="284583"/>
            </a:xfrm>
            <a:custGeom>
              <a:avLst/>
              <a:gdLst>
                <a:gd name="T0" fmla="*/ 42 w 392"/>
                <a:gd name="T1" fmla="*/ 272 h 392"/>
                <a:gd name="T2" fmla="*/ 42 w 392"/>
                <a:gd name="T3" fmla="*/ 272 h 392"/>
                <a:gd name="T4" fmla="*/ 272 w 392"/>
                <a:gd name="T5" fmla="*/ 349 h 392"/>
                <a:gd name="T6" fmla="*/ 272 w 392"/>
                <a:gd name="T7" fmla="*/ 349 h 392"/>
                <a:gd name="T8" fmla="*/ 348 w 392"/>
                <a:gd name="T9" fmla="*/ 119 h 392"/>
                <a:gd name="T10" fmla="*/ 348 w 392"/>
                <a:gd name="T11" fmla="*/ 119 h 392"/>
                <a:gd name="T12" fmla="*/ 119 w 392"/>
                <a:gd name="T13" fmla="*/ 43 h 392"/>
                <a:gd name="T14" fmla="*/ 119 w 392"/>
                <a:gd name="T15" fmla="*/ 43 h 392"/>
                <a:gd name="T16" fmla="*/ 42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2" y="272"/>
                  </a:moveTo>
                  <a:lnTo>
                    <a:pt x="42" y="272"/>
                  </a:lnTo>
                  <a:cubicBezTo>
                    <a:pt x="85" y="357"/>
                    <a:pt x="188" y="391"/>
                    <a:pt x="272" y="349"/>
                  </a:cubicBezTo>
                  <a:lnTo>
                    <a:pt x="272" y="349"/>
                  </a:lnTo>
                  <a:cubicBezTo>
                    <a:pt x="356" y="306"/>
                    <a:pt x="391" y="204"/>
                    <a:pt x="348" y="119"/>
                  </a:cubicBezTo>
                  <a:lnTo>
                    <a:pt x="348" y="119"/>
                  </a:lnTo>
                  <a:cubicBezTo>
                    <a:pt x="306" y="35"/>
                    <a:pt x="203" y="0"/>
                    <a:pt x="119" y="43"/>
                  </a:cubicBezTo>
                  <a:lnTo>
                    <a:pt x="119" y="43"/>
                  </a:lnTo>
                  <a:cubicBezTo>
                    <a:pt x="34" y="85"/>
                    <a:pt x="0" y="188"/>
                    <a:pt x="42"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3" name="Freeform 36">
              <a:extLst>
                <a:ext uri="{FF2B5EF4-FFF2-40B4-BE49-F238E27FC236}">
                  <a16:creationId xmlns:a16="http://schemas.microsoft.com/office/drawing/2014/main" id="{79A328C3-8F36-4CE4-A4B7-40E3E3773322}"/>
                </a:ext>
              </a:extLst>
            </p:cNvPr>
            <p:cNvSpPr>
              <a:spLocks noChangeArrowheads="1"/>
            </p:cNvSpPr>
            <p:nvPr/>
          </p:nvSpPr>
          <p:spPr bwMode="auto">
            <a:xfrm rot="11369540">
              <a:off x="4950087" y="5384855"/>
              <a:ext cx="5899452" cy="3072842"/>
            </a:xfrm>
            <a:custGeom>
              <a:avLst/>
              <a:gdLst>
                <a:gd name="T0" fmla="*/ 42 w 8085"/>
                <a:gd name="T1" fmla="*/ 4120 h 4239"/>
                <a:gd name="T2" fmla="*/ 42 w 8085"/>
                <a:gd name="T3" fmla="*/ 4120 h 4239"/>
                <a:gd name="T4" fmla="*/ 272 w 8085"/>
                <a:gd name="T5" fmla="*/ 4197 h 4239"/>
                <a:gd name="T6" fmla="*/ 7966 w 8085"/>
                <a:gd name="T7" fmla="*/ 348 h 4239"/>
                <a:gd name="T8" fmla="*/ 7966 w 8085"/>
                <a:gd name="T9" fmla="*/ 348 h 4239"/>
                <a:gd name="T10" fmla="*/ 8042 w 8085"/>
                <a:gd name="T11" fmla="*/ 119 h 4239"/>
                <a:gd name="T12" fmla="*/ 8042 w 8085"/>
                <a:gd name="T13" fmla="*/ 119 h 4239"/>
                <a:gd name="T14" fmla="*/ 7813 w 8085"/>
                <a:gd name="T15" fmla="*/ 42 h 4239"/>
                <a:gd name="T16" fmla="*/ 119 w 8085"/>
                <a:gd name="T17" fmla="*/ 3891 h 4239"/>
                <a:gd name="T18" fmla="*/ 119 w 8085"/>
                <a:gd name="T19" fmla="*/ 3891 h 4239"/>
                <a:gd name="T20" fmla="*/ 42 w 8085"/>
                <a:gd name="T21" fmla="*/ 4120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39">
                  <a:moveTo>
                    <a:pt x="42" y="4120"/>
                  </a:moveTo>
                  <a:lnTo>
                    <a:pt x="42" y="4120"/>
                  </a:lnTo>
                  <a:cubicBezTo>
                    <a:pt x="85" y="4204"/>
                    <a:pt x="187" y="4238"/>
                    <a:pt x="272" y="4197"/>
                  </a:cubicBezTo>
                  <a:lnTo>
                    <a:pt x="7966" y="348"/>
                  </a:lnTo>
                  <a:lnTo>
                    <a:pt x="7966" y="348"/>
                  </a:lnTo>
                  <a:cubicBezTo>
                    <a:pt x="8051" y="306"/>
                    <a:pt x="8084" y="203"/>
                    <a:pt x="8042" y="119"/>
                  </a:cubicBezTo>
                  <a:lnTo>
                    <a:pt x="8042" y="119"/>
                  </a:lnTo>
                  <a:cubicBezTo>
                    <a:pt x="8000" y="34"/>
                    <a:pt x="7898" y="0"/>
                    <a:pt x="7813" y="42"/>
                  </a:cubicBezTo>
                  <a:lnTo>
                    <a:pt x="119" y="3891"/>
                  </a:lnTo>
                  <a:lnTo>
                    <a:pt x="119" y="3891"/>
                  </a:lnTo>
                  <a:cubicBezTo>
                    <a:pt x="34" y="3933"/>
                    <a:pt x="0" y="4036"/>
                    <a:pt x="42" y="4120"/>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4" name="Freeform 37">
              <a:extLst>
                <a:ext uri="{FF2B5EF4-FFF2-40B4-BE49-F238E27FC236}">
                  <a16:creationId xmlns:a16="http://schemas.microsoft.com/office/drawing/2014/main" id="{37BA7DF0-8B0C-4C2D-8FD6-A948E7482E43}"/>
                </a:ext>
              </a:extLst>
            </p:cNvPr>
            <p:cNvSpPr>
              <a:spLocks noChangeArrowheads="1"/>
            </p:cNvSpPr>
            <p:nvPr/>
          </p:nvSpPr>
          <p:spPr bwMode="auto">
            <a:xfrm rot="11369540">
              <a:off x="6276581" y="6249359"/>
              <a:ext cx="621163" cy="450856"/>
            </a:xfrm>
            <a:custGeom>
              <a:avLst/>
              <a:gdLst>
                <a:gd name="T0" fmla="*/ 42 w 849"/>
                <a:gd name="T1" fmla="*/ 501 h 620"/>
                <a:gd name="T2" fmla="*/ 42 w 849"/>
                <a:gd name="T3" fmla="*/ 501 h 620"/>
                <a:gd name="T4" fmla="*/ 271 w 849"/>
                <a:gd name="T5" fmla="*/ 577 h 620"/>
                <a:gd name="T6" fmla="*/ 729 w 849"/>
                <a:gd name="T7" fmla="*/ 348 h 620"/>
                <a:gd name="T8" fmla="*/ 729 w 849"/>
                <a:gd name="T9" fmla="*/ 348 h 620"/>
                <a:gd name="T10" fmla="*/ 805 w 849"/>
                <a:gd name="T11" fmla="*/ 118 h 620"/>
                <a:gd name="T12" fmla="*/ 805 w 849"/>
                <a:gd name="T13" fmla="*/ 118 h 620"/>
                <a:gd name="T14" fmla="*/ 576 w 849"/>
                <a:gd name="T15" fmla="*/ 42 h 620"/>
                <a:gd name="T16" fmla="*/ 118 w 849"/>
                <a:gd name="T17" fmla="*/ 271 h 620"/>
                <a:gd name="T18" fmla="*/ 118 w 849"/>
                <a:gd name="T19" fmla="*/ 271 h 620"/>
                <a:gd name="T20" fmla="*/ 42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2" y="501"/>
                  </a:moveTo>
                  <a:lnTo>
                    <a:pt x="42" y="501"/>
                  </a:lnTo>
                  <a:cubicBezTo>
                    <a:pt x="84" y="584"/>
                    <a:pt x="187" y="619"/>
                    <a:pt x="271" y="577"/>
                  </a:cubicBezTo>
                  <a:lnTo>
                    <a:pt x="729" y="348"/>
                  </a:lnTo>
                  <a:lnTo>
                    <a:pt x="729" y="348"/>
                  </a:lnTo>
                  <a:cubicBezTo>
                    <a:pt x="813" y="306"/>
                    <a:pt x="848" y="203"/>
                    <a:pt x="805" y="118"/>
                  </a:cubicBezTo>
                  <a:lnTo>
                    <a:pt x="805" y="118"/>
                  </a:lnTo>
                  <a:cubicBezTo>
                    <a:pt x="763" y="34"/>
                    <a:pt x="660" y="0"/>
                    <a:pt x="576" y="42"/>
                  </a:cubicBezTo>
                  <a:lnTo>
                    <a:pt x="118" y="271"/>
                  </a:lnTo>
                  <a:lnTo>
                    <a:pt x="118" y="271"/>
                  </a:lnTo>
                  <a:cubicBezTo>
                    <a:pt x="33" y="313"/>
                    <a:pt x="0" y="416"/>
                    <a:pt x="42" y="501"/>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5" name="Freeform 38">
              <a:extLst>
                <a:ext uri="{FF2B5EF4-FFF2-40B4-BE49-F238E27FC236}">
                  <a16:creationId xmlns:a16="http://schemas.microsoft.com/office/drawing/2014/main" id="{418DF690-CD96-432A-A589-5B7DE8A43857}"/>
                </a:ext>
              </a:extLst>
            </p:cNvPr>
            <p:cNvSpPr>
              <a:spLocks noChangeArrowheads="1"/>
            </p:cNvSpPr>
            <p:nvPr/>
          </p:nvSpPr>
          <p:spPr bwMode="auto">
            <a:xfrm rot="11369540">
              <a:off x="4108581" y="7789124"/>
              <a:ext cx="553576" cy="415681"/>
            </a:xfrm>
            <a:custGeom>
              <a:avLst/>
              <a:gdLst>
                <a:gd name="T0" fmla="*/ 43 w 758"/>
                <a:gd name="T1" fmla="*/ 455 h 574"/>
                <a:gd name="T2" fmla="*/ 43 w 758"/>
                <a:gd name="T3" fmla="*/ 455 h 574"/>
                <a:gd name="T4" fmla="*/ 272 w 758"/>
                <a:gd name="T5" fmla="*/ 531 h 574"/>
                <a:gd name="T6" fmla="*/ 638 w 758"/>
                <a:gd name="T7" fmla="*/ 348 h 574"/>
                <a:gd name="T8" fmla="*/ 638 w 758"/>
                <a:gd name="T9" fmla="*/ 348 h 574"/>
                <a:gd name="T10" fmla="*/ 714 w 758"/>
                <a:gd name="T11" fmla="*/ 119 h 574"/>
                <a:gd name="T12" fmla="*/ 714 w 758"/>
                <a:gd name="T13" fmla="*/ 119 h 574"/>
                <a:gd name="T14" fmla="*/ 485 w 758"/>
                <a:gd name="T15" fmla="*/ 42 h 574"/>
                <a:gd name="T16" fmla="*/ 119 w 758"/>
                <a:gd name="T17" fmla="*/ 225 h 574"/>
                <a:gd name="T18" fmla="*/ 119 w 758"/>
                <a:gd name="T19" fmla="*/ 225 h 574"/>
                <a:gd name="T20" fmla="*/ 43 w 758"/>
                <a:gd name="T21" fmla="*/ 455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8" h="574">
                  <a:moveTo>
                    <a:pt x="43" y="455"/>
                  </a:moveTo>
                  <a:lnTo>
                    <a:pt x="43" y="455"/>
                  </a:lnTo>
                  <a:cubicBezTo>
                    <a:pt x="85" y="539"/>
                    <a:pt x="188" y="573"/>
                    <a:pt x="272" y="531"/>
                  </a:cubicBezTo>
                  <a:lnTo>
                    <a:pt x="638" y="348"/>
                  </a:lnTo>
                  <a:lnTo>
                    <a:pt x="638" y="348"/>
                  </a:lnTo>
                  <a:cubicBezTo>
                    <a:pt x="723" y="305"/>
                    <a:pt x="757" y="203"/>
                    <a:pt x="714" y="119"/>
                  </a:cubicBezTo>
                  <a:lnTo>
                    <a:pt x="714" y="119"/>
                  </a:lnTo>
                  <a:cubicBezTo>
                    <a:pt x="672" y="34"/>
                    <a:pt x="569" y="0"/>
                    <a:pt x="485" y="42"/>
                  </a:cubicBezTo>
                  <a:lnTo>
                    <a:pt x="119" y="225"/>
                  </a:lnTo>
                  <a:lnTo>
                    <a:pt x="119" y="225"/>
                  </a:lnTo>
                  <a:cubicBezTo>
                    <a:pt x="34" y="267"/>
                    <a:pt x="0" y="370"/>
                    <a:pt x="43" y="455"/>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6" name="Freeform 39">
              <a:extLst>
                <a:ext uri="{FF2B5EF4-FFF2-40B4-BE49-F238E27FC236}">
                  <a16:creationId xmlns:a16="http://schemas.microsoft.com/office/drawing/2014/main" id="{972BAE1D-A562-49E5-9648-40C82F2BB84D}"/>
                </a:ext>
              </a:extLst>
            </p:cNvPr>
            <p:cNvSpPr>
              <a:spLocks noChangeArrowheads="1"/>
            </p:cNvSpPr>
            <p:nvPr/>
          </p:nvSpPr>
          <p:spPr bwMode="auto">
            <a:xfrm rot="11369540">
              <a:off x="5737739" y="5570829"/>
              <a:ext cx="5902672" cy="3072844"/>
            </a:xfrm>
            <a:custGeom>
              <a:avLst/>
              <a:gdLst>
                <a:gd name="T0" fmla="*/ 8043 w 8086"/>
                <a:gd name="T1" fmla="*/ 118 h 4239"/>
                <a:gd name="T2" fmla="*/ 8043 w 8086"/>
                <a:gd name="T3" fmla="*/ 118 h 4239"/>
                <a:gd name="T4" fmla="*/ 7814 w 8086"/>
                <a:gd name="T5" fmla="*/ 42 h 4239"/>
                <a:gd name="T6" fmla="*/ 119 w 8086"/>
                <a:gd name="T7" fmla="*/ 3890 h 4239"/>
                <a:gd name="T8" fmla="*/ 119 w 8086"/>
                <a:gd name="T9" fmla="*/ 3890 h 4239"/>
                <a:gd name="T10" fmla="*/ 42 w 8086"/>
                <a:gd name="T11" fmla="*/ 4120 h 4239"/>
                <a:gd name="T12" fmla="*/ 42 w 8086"/>
                <a:gd name="T13" fmla="*/ 4120 h 4239"/>
                <a:gd name="T14" fmla="*/ 272 w 8086"/>
                <a:gd name="T15" fmla="*/ 4196 h 4239"/>
                <a:gd name="T16" fmla="*/ 7967 w 8086"/>
                <a:gd name="T17" fmla="*/ 347 h 4239"/>
                <a:gd name="T18" fmla="*/ 7967 w 8086"/>
                <a:gd name="T19" fmla="*/ 347 h 4239"/>
                <a:gd name="T20" fmla="*/ 8043 w 8086"/>
                <a:gd name="T21" fmla="*/ 118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8043" y="118"/>
                  </a:moveTo>
                  <a:lnTo>
                    <a:pt x="8043" y="118"/>
                  </a:lnTo>
                  <a:cubicBezTo>
                    <a:pt x="8001" y="34"/>
                    <a:pt x="7898" y="0"/>
                    <a:pt x="7814" y="42"/>
                  </a:cubicBezTo>
                  <a:lnTo>
                    <a:pt x="119" y="3890"/>
                  </a:lnTo>
                  <a:lnTo>
                    <a:pt x="119" y="3890"/>
                  </a:lnTo>
                  <a:cubicBezTo>
                    <a:pt x="34" y="3932"/>
                    <a:pt x="0" y="4035"/>
                    <a:pt x="42" y="4120"/>
                  </a:cubicBezTo>
                  <a:lnTo>
                    <a:pt x="42" y="4120"/>
                  </a:lnTo>
                  <a:cubicBezTo>
                    <a:pt x="84" y="4204"/>
                    <a:pt x="187" y="4238"/>
                    <a:pt x="272" y="4196"/>
                  </a:cubicBezTo>
                  <a:lnTo>
                    <a:pt x="7967" y="347"/>
                  </a:lnTo>
                  <a:lnTo>
                    <a:pt x="7967" y="347"/>
                  </a:lnTo>
                  <a:cubicBezTo>
                    <a:pt x="8051" y="305"/>
                    <a:pt x="8085" y="203"/>
                    <a:pt x="8043" y="118"/>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7" name="Freeform 40">
              <a:extLst>
                <a:ext uri="{FF2B5EF4-FFF2-40B4-BE49-F238E27FC236}">
                  <a16:creationId xmlns:a16="http://schemas.microsoft.com/office/drawing/2014/main" id="{672A91B0-6C34-47CE-8641-B1F929A93FF6}"/>
                </a:ext>
              </a:extLst>
            </p:cNvPr>
            <p:cNvSpPr>
              <a:spLocks noChangeArrowheads="1"/>
            </p:cNvSpPr>
            <p:nvPr/>
          </p:nvSpPr>
          <p:spPr bwMode="auto">
            <a:xfrm rot="11369540">
              <a:off x="4840522" y="7961449"/>
              <a:ext cx="617946" cy="450856"/>
            </a:xfrm>
            <a:custGeom>
              <a:avLst/>
              <a:gdLst>
                <a:gd name="T0" fmla="*/ 804 w 848"/>
                <a:gd name="T1" fmla="*/ 119 h 620"/>
                <a:gd name="T2" fmla="*/ 804 w 848"/>
                <a:gd name="T3" fmla="*/ 119 h 620"/>
                <a:gd name="T4" fmla="*/ 576 w 848"/>
                <a:gd name="T5" fmla="*/ 42 h 620"/>
                <a:gd name="T6" fmla="*/ 118 w 848"/>
                <a:gd name="T7" fmla="*/ 271 h 620"/>
                <a:gd name="T8" fmla="*/ 118 w 848"/>
                <a:gd name="T9" fmla="*/ 271 h 620"/>
                <a:gd name="T10" fmla="*/ 41 w 848"/>
                <a:gd name="T11" fmla="*/ 501 h 620"/>
                <a:gd name="T12" fmla="*/ 41 w 848"/>
                <a:gd name="T13" fmla="*/ 501 h 620"/>
                <a:gd name="T14" fmla="*/ 271 w 848"/>
                <a:gd name="T15" fmla="*/ 577 h 620"/>
                <a:gd name="T16" fmla="*/ 727 w 848"/>
                <a:gd name="T17" fmla="*/ 348 h 620"/>
                <a:gd name="T18" fmla="*/ 727 w 848"/>
                <a:gd name="T19" fmla="*/ 348 h 620"/>
                <a:gd name="T20" fmla="*/ 804 w 848"/>
                <a:gd name="T21" fmla="*/ 1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804" y="119"/>
                  </a:moveTo>
                  <a:lnTo>
                    <a:pt x="804" y="119"/>
                  </a:lnTo>
                  <a:cubicBezTo>
                    <a:pt x="762" y="34"/>
                    <a:pt x="659" y="0"/>
                    <a:pt x="576" y="42"/>
                  </a:cubicBezTo>
                  <a:lnTo>
                    <a:pt x="118" y="271"/>
                  </a:lnTo>
                  <a:lnTo>
                    <a:pt x="118" y="271"/>
                  </a:lnTo>
                  <a:cubicBezTo>
                    <a:pt x="33" y="313"/>
                    <a:pt x="0" y="416"/>
                    <a:pt x="41" y="501"/>
                  </a:cubicBezTo>
                  <a:lnTo>
                    <a:pt x="41" y="501"/>
                  </a:lnTo>
                  <a:cubicBezTo>
                    <a:pt x="83" y="585"/>
                    <a:pt x="186" y="619"/>
                    <a:pt x="271" y="577"/>
                  </a:cubicBezTo>
                  <a:lnTo>
                    <a:pt x="727" y="348"/>
                  </a:lnTo>
                  <a:lnTo>
                    <a:pt x="727" y="348"/>
                  </a:lnTo>
                  <a:cubicBezTo>
                    <a:pt x="812" y="306"/>
                    <a:pt x="847" y="203"/>
                    <a:pt x="804"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8" name="Freeform 41">
              <a:extLst>
                <a:ext uri="{FF2B5EF4-FFF2-40B4-BE49-F238E27FC236}">
                  <a16:creationId xmlns:a16="http://schemas.microsoft.com/office/drawing/2014/main" id="{DA59995D-A149-4B95-A11B-C5F2702039C4}"/>
                </a:ext>
              </a:extLst>
            </p:cNvPr>
            <p:cNvSpPr>
              <a:spLocks noChangeArrowheads="1"/>
            </p:cNvSpPr>
            <p:nvPr/>
          </p:nvSpPr>
          <p:spPr bwMode="auto">
            <a:xfrm rot="11369540">
              <a:off x="4440513" y="8216642"/>
              <a:ext cx="286442" cy="284583"/>
            </a:xfrm>
            <a:custGeom>
              <a:avLst/>
              <a:gdLst>
                <a:gd name="T0" fmla="*/ 348 w 391"/>
                <a:gd name="T1" fmla="*/ 119 h 391"/>
                <a:gd name="T2" fmla="*/ 348 w 391"/>
                <a:gd name="T3" fmla="*/ 119 h 391"/>
                <a:gd name="T4" fmla="*/ 118 w 391"/>
                <a:gd name="T5" fmla="*/ 42 h 391"/>
                <a:gd name="T6" fmla="*/ 118 w 391"/>
                <a:gd name="T7" fmla="*/ 42 h 391"/>
                <a:gd name="T8" fmla="*/ 42 w 391"/>
                <a:gd name="T9" fmla="*/ 271 h 391"/>
                <a:gd name="T10" fmla="*/ 42 w 391"/>
                <a:gd name="T11" fmla="*/ 271 h 391"/>
                <a:gd name="T12" fmla="*/ 271 w 391"/>
                <a:gd name="T13" fmla="*/ 348 h 391"/>
                <a:gd name="T14" fmla="*/ 271 w 391"/>
                <a:gd name="T15" fmla="*/ 348 h 391"/>
                <a:gd name="T16" fmla="*/ 348 w 391"/>
                <a:gd name="T17" fmla="*/ 11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1">
                  <a:moveTo>
                    <a:pt x="348" y="119"/>
                  </a:moveTo>
                  <a:lnTo>
                    <a:pt x="348" y="119"/>
                  </a:lnTo>
                  <a:cubicBezTo>
                    <a:pt x="305" y="34"/>
                    <a:pt x="203" y="0"/>
                    <a:pt x="118" y="42"/>
                  </a:cubicBezTo>
                  <a:lnTo>
                    <a:pt x="118" y="42"/>
                  </a:lnTo>
                  <a:cubicBezTo>
                    <a:pt x="33" y="84"/>
                    <a:pt x="0" y="187"/>
                    <a:pt x="42" y="271"/>
                  </a:cubicBezTo>
                  <a:lnTo>
                    <a:pt x="42" y="271"/>
                  </a:lnTo>
                  <a:cubicBezTo>
                    <a:pt x="84" y="356"/>
                    <a:pt x="187" y="390"/>
                    <a:pt x="271" y="348"/>
                  </a:cubicBezTo>
                  <a:lnTo>
                    <a:pt x="271" y="348"/>
                  </a:lnTo>
                  <a:cubicBezTo>
                    <a:pt x="355" y="305"/>
                    <a:pt x="390" y="203"/>
                    <a:pt x="348"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9" name="Freeform 42">
              <a:extLst>
                <a:ext uri="{FF2B5EF4-FFF2-40B4-BE49-F238E27FC236}">
                  <a16:creationId xmlns:a16="http://schemas.microsoft.com/office/drawing/2014/main" id="{86DCA6A4-568D-49CE-A81D-2BE7A2BC57BC}"/>
                </a:ext>
              </a:extLst>
            </p:cNvPr>
            <p:cNvSpPr>
              <a:spLocks noChangeArrowheads="1"/>
            </p:cNvSpPr>
            <p:nvPr/>
          </p:nvSpPr>
          <p:spPr bwMode="auto">
            <a:xfrm rot="11369540">
              <a:off x="11891224" y="5943648"/>
              <a:ext cx="283226" cy="284583"/>
            </a:xfrm>
            <a:custGeom>
              <a:avLst/>
              <a:gdLst>
                <a:gd name="T0" fmla="*/ 347 w 390"/>
                <a:gd name="T1" fmla="*/ 119 h 392"/>
                <a:gd name="T2" fmla="*/ 347 w 390"/>
                <a:gd name="T3" fmla="*/ 119 h 392"/>
                <a:gd name="T4" fmla="*/ 118 w 390"/>
                <a:gd name="T5" fmla="*/ 42 h 392"/>
                <a:gd name="T6" fmla="*/ 118 w 390"/>
                <a:gd name="T7" fmla="*/ 42 h 392"/>
                <a:gd name="T8" fmla="*/ 42 w 390"/>
                <a:gd name="T9" fmla="*/ 272 h 392"/>
                <a:gd name="T10" fmla="*/ 42 w 390"/>
                <a:gd name="T11" fmla="*/ 272 h 392"/>
                <a:gd name="T12" fmla="*/ 271 w 390"/>
                <a:gd name="T13" fmla="*/ 348 h 392"/>
                <a:gd name="T14" fmla="*/ 271 w 390"/>
                <a:gd name="T15" fmla="*/ 348 h 392"/>
                <a:gd name="T16" fmla="*/ 347 w 390"/>
                <a:gd name="T17" fmla="*/ 11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2">
                  <a:moveTo>
                    <a:pt x="347" y="119"/>
                  </a:moveTo>
                  <a:lnTo>
                    <a:pt x="347" y="119"/>
                  </a:lnTo>
                  <a:cubicBezTo>
                    <a:pt x="305" y="35"/>
                    <a:pt x="203" y="0"/>
                    <a:pt x="118" y="42"/>
                  </a:cubicBezTo>
                  <a:lnTo>
                    <a:pt x="118" y="42"/>
                  </a:lnTo>
                  <a:cubicBezTo>
                    <a:pt x="34" y="84"/>
                    <a:pt x="0" y="187"/>
                    <a:pt x="42" y="272"/>
                  </a:cubicBezTo>
                  <a:lnTo>
                    <a:pt x="42" y="272"/>
                  </a:lnTo>
                  <a:cubicBezTo>
                    <a:pt x="84" y="356"/>
                    <a:pt x="186" y="391"/>
                    <a:pt x="271" y="348"/>
                  </a:cubicBezTo>
                  <a:lnTo>
                    <a:pt x="271" y="348"/>
                  </a:lnTo>
                  <a:cubicBezTo>
                    <a:pt x="356" y="306"/>
                    <a:pt x="389" y="203"/>
                    <a:pt x="347"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0" name="Freeform 43">
              <a:extLst>
                <a:ext uri="{FF2B5EF4-FFF2-40B4-BE49-F238E27FC236}">
                  <a16:creationId xmlns:a16="http://schemas.microsoft.com/office/drawing/2014/main" id="{67030587-0620-41E0-A20B-66024481732B}"/>
                </a:ext>
              </a:extLst>
            </p:cNvPr>
            <p:cNvSpPr>
              <a:spLocks noChangeArrowheads="1"/>
            </p:cNvSpPr>
            <p:nvPr/>
          </p:nvSpPr>
          <p:spPr bwMode="auto">
            <a:xfrm rot="11369540">
              <a:off x="-2422178" y="5388390"/>
              <a:ext cx="5139894" cy="2695531"/>
            </a:xfrm>
            <a:custGeom>
              <a:avLst/>
              <a:gdLst>
                <a:gd name="T0" fmla="*/ 43 w 7042"/>
                <a:gd name="T1" fmla="*/ 3598 h 3717"/>
                <a:gd name="T2" fmla="*/ 43 w 7042"/>
                <a:gd name="T3" fmla="*/ 3598 h 3717"/>
                <a:gd name="T4" fmla="*/ 271 w 7042"/>
                <a:gd name="T5" fmla="*/ 3674 h 3717"/>
                <a:gd name="T6" fmla="*/ 6923 w 7042"/>
                <a:gd name="T7" fmla="*/ 348 h 3717"/>
                <a:gd name="T8" fmla="*/ 6923 w 7042"/>
                <a:gd name="T9" fmla="*/ 348 h 3717"/>
                <a:gd name="T10" fmla="*/ 6999 w 7042"/>
                <a:gd name="T11" fmla="*/ 119 h 3717"/>
                <a:gd name="T12" fmla="*/ 6999 w 7042"/>
                <a:gd name="T13" fmla="*/ 119 h 3717"/>
                <a:gd name="T14" fmla="*/ 6770 w 7042"/>
                <a:gd name="T15" fmla="*/ 43 h 3717"/>
                <a:gd name="T16" fmla="*/ 119 w 7042"/>
                <a:gd name="T17" fmla="*/ 3369 h 3717"/>
                <a:gd name="T18" fmla="*/ 119 w 7042"/>
                <a:gd name="T19" fmla="*/ 3369 h 3717"/>
                <a:gd name="T20" fmla="*/ 43 w 7042"/>
                <a:gd name="T21" fmla="*/ 3598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3" y="3598"/>
                  </a:moveTo>
                  <a:lnTo>
                    <a:pt x="43" y="3598"/>
                  </a:lnTo>
                  <a:cubicBezTo>
                    <a:pt x="85" y="3682"/>
                    <a:pt x="187" y="3716"/>
                    <a:pt x="271" y="3674"/>
                  </a:cubicBezTo>
                  <a:lnTo>
                    <a:pt x="6923" y="348"/>
                  </a:lnTo>
                  <a:lnTo>
                    <a:pt x="6923" y="348"/>
                  </a:lnTo>
                  <a:cubicBezTo>
                    <a:pt x="7007" y="306"/>
                    <a:pt x="7041" y="203"/>
                    <a:pt x="6999" y="119"/>
                  </a:cubicBezTo>
                  <a:lnTo>
                    <a:pt x="6999" y="119"/>
                  </a:lnTo>
                  <a:cubicBezTo>
                    <a:pt x="6957" y="34"/>
                    <a:pt x="6854" y="0"/>
                    <a:pt x="6770" y="43"/>
                  </a:cubicBezTo>
                  <a:lnTo>
                    <a:pt x="119" y="3369"/>
                  </a:lnTo>
                  <a:lnTo>
                    <a:pt x="119" y="3369"/>
                  </a:lnTo>
                  <a:cubicBezTo>
                    <a:pt x="34" y="3411"/>
                    <a:pt x="0" y="3513"/>
                    <a:pt x="43" y="3598"/>
                  </a:cubicBezTo>
                </a:path>
              </a:pathLst>
            </a:custGeom>
            <a:solidFill>
              <a:srgbClr val="EA226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1" name="Freeform 44">
              <a:extLst>
                <a:ext uri="{FF2B5EF4-FFF2-40B4-BE49-F238E27FC236}">
                  <a16:creationId xmlns:a16="http://schemas.microsoft.com/office/drawing/2014/main" id="{8437EBA2-3128-4566-89B5-D0311F67F558}"/>
                </a:ext>
              </a:extLst>
            </p:cNvPr>
            <p:cNvSpPr>
              <a:spLocks noChangeArrowheads="1"/>
            </p:cNvSpPr>
            <p:nvPr/>
          </p:nvSpPr>
          <p:spPr bwMode="auto">
            <a:xfrm rot="11369540">
              <a:off x="79403" y="6016859"/>
              <a:ext cx="5899452" cy="3076040"/>
            </a:xfrm>
            <a:custGeom>
              <a:avLst/>
              <a:gdLst>
                <a:gd name="T0" fmla="*/ 8042 w 8085"/>
                <a:gd name="T1" fmla="*/ 119 h 4240"/>
                <a:gd name="T2" fmla="*/ 8042 w 8085"/>
                <a:gd name="T3" fmla="*/ 119 h 4240"/>
                <a:gd name="T4" fmla="*/ 7813 w 8085"/>
                <a:gd name="T5" fmla="*/ 43 h 4240"/>
                <a:gd name="T6" fmla="*/ 118 w 8085"/>
                <a:gd name="T7" fmla="*/ 3891 h 4240"/>
                <a:gd name="T8" fmla="*/ 118 w 8085"/>
                <a:gd name="T9" fmla="*/ 3891 h 4240"/>
                <a:gd name="T10" fmla="*/ 42 w 8085"/>
                <a:gd name="T11" fmla="*/ 4121 h 4240"/>
                <a:gd name="T12" fmla="*/ 42 w 8085"/>
                <a:gd name="T13" fmla="*/ 4121 h 4240"/>
                <a:gd name="T14" fmla="*/ 271 w 8085"/>
                <a:gd name="T15" fmla="*/ 4197 h 4240"/>
                <a:gd name="T16" fmla="*/ 7966 w 8085"/>
                <a:gd name="T17" fmla="*/ 348 h 4240"/>
                <a:gd name="T18" fmla="*/ 7966 w 8085"/>
                <a:gd name="T19" fmla="*/ 348 h 4240"/>
                <a:gd name="T20" fmla="*/ 8042 w 8085"/>
                <a:gd name="T21" fmla="*/ 119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8042" y="119"/>
                  </a:moveTo>
                  <a:lnTo>
                    <a:pt x="8042" y="119"/>
                  </a:lnTo>
                  <a:cubicBezTo>
                    <a:pt x="7999" y="35"/>
                    <a:pt x="7897" y="0"/>
                    <a:pt x="7813" y="43"/>
                  </a:cubicBezTo>
                  <a:lnTo>
                    <a:pt x="118" y="3891"/>
                  </a:lnTo>
                  <a:lnTo>
                    <a:pt x="118" y="3891"/>
                  </a:lnTo>
                  <a:cubicBezTo>
                    <a:pt x="34" y="3933"/>
                    <a:pt x="0" y="4036"/>
                    <a:pt x="42" y="4121"/>
                  </a:cubicBezTo>
                  <a:lnTo>
                    <a:pt x="42" y="4121"/>
                  </a:lnTo>
                  <a:cubicBezTo>
                    <a:pt x="84" y="4204"/>
                    <a:pt x="187" y="4239"/>
                    <a:pt x="271" y="4197"/>
                  </a:cubicBezTo>
                  <a:lnTo>
                    <a:pt x="7966" y="348"/>
                  </a:lnTo>
                  <a:lnTo>
                    <a:pt x="7966" y="348"/>
                  </a:lnTo>
                  <a:cubicBezTo>
                    <a:pt x="8050" y="306"/>
                    <a:pt x="8084" y="204"/>
                    <a:pt x="8042"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2" name="Freeform 45">
              <a:extLst>
                <a:ext uri="{FF2B5EF4-FFF2-40B4-BE49-F238E27FC236}">
                  <a16:creationId xmlns:a16="http://schemas.microsoft.com/office/drawing/2014/main" id="{FEEDF970-3C81-4FEA-8B1D-16423748BB00}"/>
                </a:ext>
              </a:extLst>
            </p:cNvPr>
            <p:cNvSpPr>
              <a:spLocks noChangeArrowheads="1"/>
            </p:cNvSpPr>
            <p:nvPr/>
          </p:nvSpPr>
          <p:spPr bwMode="auto">
            <a:xfrm rot="11369540">
              <a:off x="-1874015" y="833201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3" name="Freeform 46">
              <a:extLst>
                <a:ext uri="{FF2B5EF4-FFF2-40B4-BE49-F238E27FC236}">
                  <a16:creationId xmlns:a16="http://schemas.microsoft.com/office/drawing/2014/main" id="{93B3D9B8-E614-4A5B-80B0-B32E74A846A5}"/>
                </a:ext>
              </a:extLst>
            </p:cNvPr>
            <p:cNvSpPr>
              <a:spLocks noChangeArrowheads="1"/>
            </p:cNvSpPr>
            <p:nvPr/>
          </p:nvSpPr>
          <p:spPr bwMode="auto">
            <a:xfrm rot="11369540">
              <a:off x="-736290" y="6695649"/>
              <a:ext cx="5902672" cy="3072844"/>
            </a:xfrm>
            <a:custGeom>
              <a:avLst/>
              <a:gdLst>
                <a:gd name="T0" fmla="*/ 42 w 8086"/>
                <a:gd name="T1" fmla="*/ 4119 h 4239"/>
                <a:gd name="T2" fmla="*/ 42 w 8086"/>
                <a:gd name="T3" fmla="*/ 4119 h 4239"/>
                <a:gd name="T4" fmla="*/ 271 w 8086"/>
                <a:gd name="T5" fmla="*/ 4196 h 4239"/>
                <a:gd name="T6" fmla="*/ 7966 w 8086"/>
                <a:gd name="T7" fmla="*/ 348 h 4239"/>
                <a:gd name="T8" fmla="*/ 7966 w 8086"/>
                <a:gd name="T9" fmla="*/ 348 h 4239"/>
                <a:gd name="T10" fmla="*/ 8042 w 8086"/>
                <a:gd name="T11" fmla="*/ 119 h 4239"/>
                <a:gd name="T12" fmla="*/ 8042 w 8086"/>
                <a:gd name="T13" fmla="*/ 119 h 4239"/>
                <a:gd name="T14" fmla="*/ 7813 w 8086"/>
                <a:gd name="T15" fmla="*/ 42 h 4239"/>
                <a:gd name="T16" fmla="*/ 119 w 8086"/>
                <a:gd name="T17" fmla="*/ 3891 h 4239"/>
                <a:gd name="T18" fmla="*/ 119 w 8086"/>
                <a:gd name="T19" fmla="*/ 3891 h 4239"/>
                <a:gd name="T20" fmla="*/ 42 w 8086"/>
                <a:gd name="T21" fmla="*/ 4119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42" y="4119"/>
                  </a:moveTo>
                  <a:lnTo>
                    <a:pt x="42" y="4119"/>
                  </a:lnTo>
                  <a:cubicBezTo>
                    <a:pt x="85" y="4204"/>
                    <a:pt x="187" y="4238"/>
                    <a:pt x="271" y="4196"/>
                  </a:cubicBezTo>
                  <a:lnTo>
                    <a:pt x="7966" y="348"/>
                  </a:lnTo>
                  <a:lnTo>
                    <a:pt x="7966" y="348"/>
                  </a:lnTo>
                  <a:cubicBezTo>
                    <a:pt x="8050" y="305"/>
                    <a:pt x="8085" y="203"/>
                    <a:pt x="8042" y="119"/>
                  </a:cubicBezTo>
                  <a:lnTo>
                    <a:pt x="8042" y="119"/>
                  </a:lnTo>
                  <a:cubicBezTo>
                    <a:pt x="8000" y="34"/>
                    <a:pt x="7898" y="0"/>
                    <a:pt x="7813" y="42"/>
                  </a:cubicBezTo>
                  <a:lnTo>
                    <a:pt x="119" y="3891"/>
                  </a:lnTo>
                  <a:lnTo>
                    <a:pt x="119" y="3891"/>
                  </a:lnTo>
                  <a:cubicBezTo>
                    <a:pt x="34" y="3933"/>
                    <a:pt x="0" y="4035"/>
                    <a:pt x="42" y="4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4" name="Freeform 47">
              <a:extLst>
                <a:ext uri="{FF2B5EF4-FFF2-40B4-BE49-F238E27FC236}">
                  <a16:creationId xmlns:a16="http://schemas.microsoft.com/office/drawing/2014/main" id="{6ED93DF4-7786-47DB-AAE6-087527FED352}"/>
                </a:ext>
              </a:extLst>
            </p:cNvPr>
            <p:cNvSpPr>
              <a:spLocks noChangeArrowheads="1"/>
            </p:cNvSpPr>
            <p:nvPr/>
          </p:nvSpPr>
          <p:spPr bwMode="auto">
            <a:xfrm rot="11369540">
              <a:off x="5450840" y="6868223"/>
              <a:ext cx="753122" cy="518002"/>
            </a:xfrm>
            <a:custGeom>
              <a:avLst/>
              <a:gdLst>
                <a:gd name="T0" fmla="*/ 42 w 1033"/>
                <a:gd name="T1" fmla="*/ 593 h 713"/>
                <a:gd name="T2" fmla="*/ 42 w 1033"/>
                <a:gd name="T3" fmla="*/ 593 h 713"/>
                <a:gd name="T4" fmla="*/ 272 w 1033"/>
                <a:gd name="T5" fmla="*/ 669 h 713"/>
                <a:gd name="T6" fmla="*/ 913 w 1033"/>
                <a:gd name="T7" fmla="*/ 349 h 713"/>
                <a:gd name="T8" fmla="*/ 913 w 1033"/>
                <a:gd name="T9" fmla="*/ 349 h 713"/>
                <a:gd name="T10" fmla="*/ 989 w 1033"/>
                <a:gd name="T11" fmla="*/ 120 h 713"/>
                <a:gd name="T12" fmla="*/ 989 w 1033"/>
                <a:gd name="T13" fmla="*/ 120 h 713"/>
                <a:gd name="T14" fmla="*/ 760 w 1033"/>
                <a:gd name="T15" fmla="*/ 43 h 713"/>
                <a:gd name="T16" fmla="*/ 119 w 1033"/>
                <a:gd name="T17" fmla="*/ 363 h 713"/>
                <a:gd name="T18" fmla="*/ 119 w 1033"/>
                <a:gd name="T19" fmla="*/ 363 h 713"/>
                <a:gd name="T20" fmla="*/ 42 w 1033"/>
                <a:gd name="T21" fmla="*/ 593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3" h="713">
                  <a:moveTo>
                    <a:pt x="42" y="593"/>
                  </a:moveTo>
                  <a:lnTo>
                    <a:pt x="42" y="593"/>
                  </a:lnTo>
                  <a:cubicBezTo>
                    <a:pt x="84" y="678"/>
                    <a:pt x="187" y="712"/>
                    <a:pt x="272" y="669"/>
                  </a:cubicBezTo>
                  <a:lnTo>
                    <a:pt x="913" y="349"/>
                  </a:lnTo>
                  <a:lnTo>
                    <a:pt x="913" y="349"/>
                  </a:lnTo>
                  <a:cubicBezTo>
                    <a:pt x="997" y="306"/>
                    <a:pt x="1032" y="204"/>
                    <a:pt x="989" y="120"/>
                  </a:cubicBezTo>
                  <a:lnTo>
                    <a:pt x="989" y="120"/>
                  </a:lnTo>
                  <a:cubicBezTo>
                    <a:pt x="947" y="35"/>
                    <a:pt x="844" y="0"/>
                    <a:pt x="760" y="43"/>
                  </a:cubicBezTo>
                  <a:lnTo>
                    <a:pt x="119" y="363"/>
                  </a:lnTo>
                  <a:lnTo>
                    <a:pt x="119" y="363"/>
                  </a:lnTo>
                  <a:cubicBezTo>
                    <a:pt x="34" y="406"/>
                    <a:pt x="0" y="508"/>
                    <a:pt x="42" y="593"/>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5" name="Freeform 48">
              <a:extLst>
                <a:ext uri="{FF2B5EF4-FFF2-40B4-BE49-F238E27FC236}">
                  <a16:creationId xmlns:a16="http://schemas.microsoft.com/office/drawing/2014/main" id="{5263776B-080B-49D1-9E6B-EC2AE089E776}"/>
                </a:ext>
              </a:extLst>
            </p:cNvPr>
            <p:cNvSpPr>
              <a:spLocks noChangeArrowheads="1"/>
            </p:cNvSpPr>
            <p:nvPr/>
          </p:nvSpPr>
          <p:spPr bwMode="auto">
            <a:xfrm rot="11369540">
              <a:off x="-1269817" y="9108201"/>
              <a:ext cx="286442" cy="284581"/>
            </a:xfrm>
            <a:custGeom>
              <a:avLst/>
              <a:gdLst>
                <a:gd name="T0" fmla="*/ 42 w 391"/>
                <a:gd name="T1" fmla="*/ 272 h 392"/>
                <a:gd name="T2" fmla="*/ 42 w 391"/>
                <a:gd name="T3" fmla="*/ 272 h 392"/>
                <a:gd name="T4" fmla="*/ 272 w 391"/>
                <a:gd name="T5" fmla="*/ 349 h 392"/>
                <a:gd name="T6" fmla="*/ 272 w 391"/>
                <a:gd name="T7" fmla="*/ 349 h 392"/>
                <a:gd name="T8" fmla="*/ 348 w 391"/>
                <a:gd name="T9" fmla="*/ 119 h 392"/>
                <a:gd name="T10" fmla="*/ 348 w 391"/>
                <a:gd name="T11" fmla="*/ 119 h 392"/>
                <a:gd name="T12" fmla="*/ 118 w 391"/>
                <a:gd name="T13" fmla="*/ 43 h 392"/>
                <a:gd name="T14" fmla="*/ 118 w 391"/>
                <a:gd name="T15" fmla="*/ 43 h 392"/>
                <a:gd name="T16" fmla="*/ 42 w 391"/>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2">
                  <a:moveTo>
                    <a:pt x="42" y="272"/>
                  </a:moveTo>
                  <a:lnTo>
                    <a:pt x="42" y="272"/>
                  </a:lnTo>
                  <a:cubicBezTo>
                    <a:pt x="84" y="357"/>
                    <a:pt x="187" y="391"/>
                    <a:pt x="272" y="349"/>
                  </a:cubicBezTo>
                  <a:lnTo>
                    <a:pt x="272" y="349"/>
                  </a:lnTo>
                  <a:cubicBezTo>
                    <a:pt x="356" y="306"/>
                    <a:pt x="390" y="203"/>
                    <a:pt x="348" y="119"/>
                  </a:cubicBezTo>
                  <a:lnTo>
                    <a:pt x="348" y="119"/>
                  </a:lnTo>
                  <a:cubicBezTo>
                    <a:pt x="306" y="35"/>
                    <a:pt x="203" y="0"/>
                    <a:pt x="118" y="43"/>
                  </a:cubicBezTo>
                  <a:lnTo>
                    <a:pt x="118" y="43"/>
                  </a:lnTo>
                  <a:cubicBezTo>
                    <a:pt x="34" y="85"/>
                    <a:pt x="0" y="188"/>
                    <a:pt x="42" y="272"/>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6" name="Freeform 49">
              <a:extLst>
                <a:ext uri="{FF2B5EF4-FFF2-40B4-BE49-F238E27FC236}">
                  <a16:creationId xmlns:a16="http://schemas.microsoft.com/office/drawing/2014/main" id="{CD18F879-FDAC-4BCE-9440-BB3D45440EC1}"/>
                </a:ext>
              </a:extLst>
            </p:cNvPr>
            <p:cNvSpPr>
              <a:spLocks noChangeArrowheads="1"/>
            </p:cNvSpPr>
            <p:nvPr/>
          </p:nvSpPr>
          <p:spPr bwMode="auto">
            <a:xfrm rot="11369540">
              <a:off x="-517326" y="5651286"/>
              <a:ext cx="5139894" cy="2695531"/>
            </a:xfrm>
            <a:custGeom>
              <a:avLst/>
              <a:gdLst>
                <a:gd name="T0" fmla="*/ 42 w 7042"/>
                <a:gd name="T1" fmla="*/ 3597 h 3717"/>
                <a:gd name="T2" fmla="*/ 42 w 7042"/>
                <a:gd name="T3" fmla="*/ 3597 h 3717"/>
                <a:gd name="T4" fmla="*/ 272 w 7042"/>
                <a:gd name="T5" fmla="*/ 3674 h 3717"/>
                <a:gd name="T6" fmla="*/ 6922 w 7042"/>
                <a:gd name="T7" fmla="*/ 348 h 3717"/>
                <a:gd name="T8" fmla="*/ 6922 w 7042"/>
                <a:gd name="T9" fmla="*/ 348 h 3717"/>
                <a:gd name="T10" fmla="*/ 6998 w 7042"/>
                <a:gd name="T11" fmla="*/ 118 h 3717"/>
                <a:gd name="T12" fmla="*/ 6998 w 7042"/>
                <a:gd name="T13" fmla="*/ 118 h 3717"/>
                <a:gd name="T14" fmla="*/ 6770 w 7042"/>
                <a:gd name="T15" fmla="*/ 42 h 3717"/>
                <a:gd name="T16" fmla="*/ 119 w 7042"/>
                <a:gd name="T17" fmla="*/ 3368 h 3717"/>
                <a:gd name="T18" fmla="*/ 119 w 7042"/>
                <a:gd name="T19" fmla="*/ 3368 h 3717"/>
                <a:gd name="T20" fmla="*/ 42 w 7042"/>
                <a:gd name="T21" fmla="*/ 3597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2" y="3597"/>
                  </a:moveTo>
                  <a:lnTo>
                    <a:pt x="42" y="3597"/>
                  </a:lnTo>
                  <a:cubicBezTo>
                    <a:pt x="84" y="3682"/>
                    <a:pt x="187" y="3716"/>
                    <a:pt x="272" y="3674"/>
                  </a:cubicBezTo>
                  <a:lnTo>
                    <a:pt x="6922" y="348"/>
                  </a:lnTo>
                  <a:lnTo>
                    <a:pt x="6922" y="348"/>
                  </a:lnTo>
                  <a:cubicBezTo>
                    <a:pt x="7007" y="305"/>
                    <a:pt x="7041" y="203"/>
                    <a:pt x="6998" y="118"/>
                  </a:cubicBezTo>
                  <a:lnTo>
                    <a:pt x="6998" y="118"/>
                  </a:lnTo>
                  <a:cubicBezTo>
                    <a:pt x="6957" y="33"/>
                    <a:pt x="6854" y="0"/>
                    <a:pt x="6770" y="42"/>
                  </a:cubicBezTo>
                  <a:lnTo>
                    <a:pt x="119" y="3368"/>
                  </a:lnTo>
                  <a:lnTo>
                    <a:pt x="119" y="3368"/>
                  </a:lnTo>
                  <a:cubicBezTo>
                    <a:pt x="34" y="3410"/>
                    <a:pt x="0" y="3513"/>
                    <a:pt x="42" y="3597"/>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7" name="Freeform 50">
              <a:extLst>
                <a:ext uri="{FF2B5EF4-FFF2-40B4-BE49-F238E27FC236}">
                  <a16:creationId xmlns:a16="http://schemas.microsoft.com/office/drawing/2014/main" id="{A079AC62-EC7D-46C7-AA68-83746AA50395}"/>
                </a:ext>
              </a:extLst>
            </p:cNvPr>
            <p:cNvSpPr>
              <a:spLocks noChangeArrowheads="1"/>
            </p:cNvSpPr>
            <p:nvPr/>
          </p:nvSpPr>
          <p:spPr bwMode="auto">
            <a:xfrm rot="11369540">
              <a:off x="4878885" y="5818248"/>
              <a:ext cx="617946" cy="450853"/>
            </a:xfrm>
            <a:custGeom>
              <a:avLst/>
              <a:gdLst>
                <a:gd name="T0" fmla="*/ 42 w 848"/>
                <a:gd name="T1" fmla="*/ 501 h 620"/>
                <a:gd name="T2" fmla="*/ 42 w 848"/>
                <a:gd name="T3" fmla="*/ 501 h 620"/>
                <a:gd name="T4" fmla="*/ 271 w 848"/>
                <a:gd name="T5" fmla="*/ 577 h 620"/>
                <a:gd name="T6" fmla="*/ 728 w 848"/>
                <a:gd name="T7" fmla="*/ 348 h 620"/>
                <a:gd name="T8" fmla="*/ 728 w 848"/>
                <a:gd name="T9" fmla="*/ 348 h 620"/>
                <a:gd name="T10" fmla="*/ 805 w 848"/>
                <a:gd name="T11" fmla="*/ 119 h 620"/>
                <a:gd name="T12" fmla="*/ 805 w 848"/>
                <a:gd name="T13" fmla="*/ 119 h 620"/>
                <a:gd name="T14" fmla="*/ 576 w 848"/>
                <a:gd name="T15" fmla="*/ 43 h 620"/>
                <a:gd name="T16" fmla="*/ 119 w 848"/>
                <a:gd name="T17" fmla="*/ 272 h 620"/>
                <a:gd name="T18" fmla="*/ 119 w 848"/>
                <a:gd name="T19" fmla="*/ 272 h 620"/>
                <a:gd name="T20" fmla="*/ 42 w 848"/>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42" y="501"/>
                  </a:moveTo>
                  <a:lnTo>
                    <a:pt x="42" y="501"/>
                  </a:lnTo>
                  <a:cubicBezTo>
                    <a:pt x="84" y="585"/>
                    <a:pt x="186" y="619"/>
                    <a:pt x="271" y="577"/>
                  </a:cubicBezTo>
                  <a:lnTo>
                    <a:pt x="728" y="348"/>
                  </a:lnTo>
                  <a:lnTo>
                    <a:pt x="728" y="348"/>
                  </a:lnTo>
                  <a:cubicBezTo>
                    <a:pt x="813" y="306"/>
                    <a:pt x="847" y="204"/>
                    <a:pt x="805" y="119"/>
                  </a:cubicBezTo>
                  <a:lnTo>
                    <a:pt x="805" y="119"/>
                  </a:lnTo>
                  <a:cubicBezTo>
                    <a:pt x="762" y="34"/>
                    <a:pt x="660" y="0"/>
                    <a:pt x="576" y="43"/>
                  </a:cubicBezTo>
                  <a:lnTo>
                    <a:pt x="119" y="272"/>
                  </a:lnTo>
                  <a:lnTo>
                    <a:pt x="119" y="272"/>
                  </a:lnTo>
                  <a:cubicBezTo>
                    <a:pt x="34" y="313"/>
                    <a:pt x="0" y="416"/>
                    <a:pt x="42" y="501"/>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8" name="Freeform 51">
              <a:extLst>
                <a:ext uri="{FF2B5EF4-FFF2-40B4-BE49-F238E27FC236}">
                  <a16:creationId xmlns:a16="http://schemas.microsoft.com/office/drawing/2014/main" id="{E1B497B7-CD80-456F-8CA1-A08651D347A4}"/>
                </a:ext>
              </a:extLst>
            </p:cNvPr>
            <p:cNvSpPr>
              <a:spLocks noChangeArrowheads="1"/>
            </p:cNvSpPr>
            <p:nvPr/>
          </p:nvSpPr>
          <p:spPr bwMode="auto">
            <a:xfrm rot="11369540">
              <a:off x="6324691" y="6684569"/>
              <a:ext cx="553576" cy="415681"/>
            </a:xfrm>
            <a:custGeom>
              <a:avLst/>
              <a:gdLst>
                <a:gd name="T0" fmla="*/ 42 w 757"/>
                <a:gd name="T1" fmla="*/ 455 h 575"/>
                <a:gd name="T2" fmla="*/ 42 w 757"/>
                <a:gd name="T3" fmla="*/ 455 h 575"/>
                <a:gd name="T4" fmla="*/ 272 w 757"/>
                <a:gd name="T5" fmla="*/ 531 h 575"/>
                <a:gd name="T6" fmla="*/ 637 w 757"/>
                <a:gd name="T7" fmla="*/ 349 h 575"/>
                <a:gd name="T8" fmla="*/ 637 w 757"/>
                <a:gd name="T9" fmla="*/ 349 h 575"/>
                <a:gd name="T10" fmla="*/ 714 w 757"/>
                <a:gd name="T11" fmla="*/ 119 h 575"/>
                <a:gd name="T12" fmla="*/ 714 w 757"/>
                <a:gd name="T13" fmla="*/ 119 h 575"/>
                <a:gd name="T14" fmla="*/ 485 w 757"/>
                <a:gd name="T15" fmla="*/ 43 h 575"/>
                <a:gd name="T16" fmla="*/ 118 w 757"/>
                <a:gd name="T17" fmla="*/ 226 h 575"/>
                <a:gd name="T18" fmla="*/ 118 w 757"/>
                <a:gd name="T19" fmla="*/ 226 h 575"/>
                <a:gd name="T20" fmla="*/ 42 w 757"/>
                <a:gd name="T21" fmla="*/ 455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7" h="575">
                  <a:moveTo>
                    <a:pt x="42" y="455"/>
                  </a:moveTo>
                  <a:lnTo>
                    <a:pt x="42" y="455"/>
                  </a:lnTo>
                  <a:cubicBezTo>
                    <a:pt x="84" y="540"/>
                    <a:pt x="187" y="574"/>
                    <a:pt x="272" y="531"/>
                  </a:cubicBezTo>
                  <a:lnTo>
                    <a:pt x="637" y="349"/>
                  </a:lnTo>
                  <a:lnTo>
                    <a:pt x="637" y="349"/>
                  </a:lnTo>
                  <a:cubicBezTo>
                    <a:pt x="722" y="306"/>
                    <a:pt x="756" y="204"/>
                    <a:pt x="714" y="119"/>
                  </a:cubicBezTo>
                  <a:lnTo>
                    <a:pt x="714" y="119"/>
                  </a:lnTo>
                  <a:cubicBezTo>
                    <a:pt x="671" y="35"/>
                    <a:pt x="569" y="0"/>
                    <a:pt x="485" y="43"/>
                  </a:cubicBezTo>
                  <a:lnTo>
                    <a:pt x="118" y="226"/>
                  </a:lnTo>
                  <a:lnTo>
                    <a:pt x="118" y="226"/>
                  </a:lnTo>
                  <a:cubicBezTo>
                    <a:pt x="34" y="268"/>
                    <a:pt x="0" y="370"/>
                    <a:pt x="42" y="455"/>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9" name="Freeform 52">
              <a:extLst>
                <a:ext uri="{FF2B5EF4-FFF2-40B4-BE49-F238E27FC236}">
                  <a16:creationId xmlns:a16="http://schemas.microsoft.com/office/drawing/2014/main" id="{0DFF6D58-79A1-4AB7-B954-3DE55C83B494}"/>
                </a:ext>
              </a:extLst>
            </p:cNvPr>
            <p:cNvSpPr>
              <a:spLocks noChangeArrowheads="1"/>
            </p:cNvSpPr>
            <p:nvPr/>
          </p:nvSpPr>
          <p:spPr bwMode="auto">
            <a:xfrm rot="11369540">
              <a:off x="-637625" y="5261733"/>
              <a:ext cx="5139895" cy="2695531"/>
            </a:xfrm>
            <a:custGeom>
              <a:avLst/>
              <a:gdLst>
                <a:gd name="T0" fmla="*/ 41 w 7042"/>
                <a:gd name="T1" fmla="*/ 3598 h 3718"/>
                <a:gd name="T2" fmla="*/ 41 w 7042"/>
                <a:gd name="T3" fmla="*/ 3598 h 3718"/>
                <a:gd name="T4" fmla="*/ 271 w 7042"/>
                <a:gd name="T5" fmla="*/ 3674 h 3718"/>
                <a:gd name="T6" fmla="*/ 6922 w 7042"/>
                <a:gd name="T7" fmla="*/ 349 h 3718"/>
                <a:gd name="T8" fmla="*/ 6922 w 7042"/>
                <a:gd name="T9" fmla="*/ 349 h 3718"/>
                <a:gd name="T10" fmla="*/ 6998 w 7042"/>
                <a:gd name="T11" fmla="*/ 119 h 3718"/>
                <a:gd name="T12" fmla="*/ 6998 w 7042"/>
                <a:gd name="T13" fmla="*/ 119 h 3718"/>
                <a:gd name="T14" fmla="*/ 6769 w 7042"/>
                <a:gd name="T15" fmla="*/ 43 h 3718"/>
                <a:gd name="T16" fmla="*/ 118 w 7042"/>
                <a:gd name="T17" fmla="*/ 3369 h 3718"/>
                <a:gd name="T18" fmla="*/ 118 w 7042"/>
                <a:gd name="T19" fmla="*/ 3369 h 3718"/>
                <a:gd name="T20" fmla="*/ 41 w 7042"/>
                <a:gd name="T21" fmla="*/ 3598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8">
                  <a:moveTo>
                    <a:pt x="41" y="3598"/>
                  </a:moveTo>
                  <a:lnTo>
                    <a:pt x="41" y="3598"/>
                  </a:lnTo>
                  <a:cubicBezTo>
                    <a:pt x="83" y="3683"/>
                    <a:pt x="186" y="3717"/>
                    <a:pt x="271" y="3674"/>
                  </a:cubicBezTo>
                  <a:lnTo>
                    <a:pt x="6922" y="349"/>
                  </a:lnTo>
                  <a:lnTo>
                    <a:pt x="6922" y="349"/>
                  </a:lnTo>
                  <a:cubicBezTo>
                    <a:pt x="7006" y="306"/>
                    <a:pt x="7041" y="204"/>
                    <a:pt x="6998" y="119"/>
                  </a:cubicBezTo>
                  <a:lnTo>
                    <a:pt x="6998" y="119"/>
                  </a:lnTo>
                  <a:cubicBezTo>
                    <a:pt x="6956" y="35"/>
                    <a:pt x="6854" y="0"/>
                    <a:pt x="6769" y="43"/>
                  </a:cubicBezTo>
                  <a:lnTo>
                    <a:pt x="118" y="3369"/>
                  </a:lnTo>
                  <a:lnTo>
                    <a:pt x="118" y="3369"/>
                  </a:lnTo>
                  <a:cubicBezTo>
                    <a:pt x="34" y="3411"/>
                    <a:pt x="0" y="3514"/>
                    <a:pt x="41" y="3598"/>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0" name="Freeform 53">
              <a:extLst>
                <a:ext uri="{FF2B5EF4-FFF2-40B4-BE49-F238E27FC236}">
                  <a16:creationId xmlns:a16="http://schemas.microsoft.com/office/drawing/2014/main" id="{4579DB35-4C8C-4694-964E-F55383A7BE86}"/>
                </a:ext>
              </a:extLst>
            </p:cNvPr>
            <p:cNvSpPr>
              <a:spLocks noChangeArrowheads="1"/>
            </p:cNvSpPr>
            <p:nvPr/>
          </p:nvSpPr>
          <p:spPr bwMode="auto">
            <a:xfrm rot="11369540">
              <a:off x="-1740319" y="6146629"/>
              <a:ext cx="5902672" cy="3076040"/>
            </a:xfrm>
            <a:custGeom>
              <a:avLst/>
              <a:gdLst>
                <a:gd name="T0" fmla="*/ 42 w 8086"/>
                <a:gd name="T1" fmla="*/ 4120 h 4240"/>
                <a:gd name="T2" fmla="*/ 42 w 8086"/>
                <a:gd name="T3" fmla="*/ 4120 h 4240"/>
                <a:gd name="T4" fmla="*/ 272 w 8086"/>
                <a:gd name="T5" fmla="*/ 4197 h 4240"/>
                <a:gd name="T6" fmla="*/ 7967 w 8086"/>
                <a:gd name="T7" fmla="*/ 349 h 4240"/>
                <a:gd name="T8" fmla="*/ 7967 w 8086"/>
                <a:gd name="T9" fmla="*/ 349 h 4240"/>
                <a:gd name="T10" fmla="*/ 8043 w 8086"/>
                <a:gd name="T11" fmla="*/ 119 h 4240"/>
                <a:gd name="T12" fmla="*/ 8043 w 8086"/>
                <a:gd name="T13" fmla="*/ 119 h 4240"/>
                <a:gd name="T14" fmla="*/ 7814 w 8086"/>
                <a:gd name="T15" fmla="*/ 43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5"/>
                    <a:pt x="187" y="4239"/>
                    <a:pt x="272" y="4197"/>
                  </a:cubicBezTo>
                  <a:lnTo>
                    <a:pt x="7967" y="349"/>
                  </a:lnTo>
                  <a:lnTo>
                    <a:pt x="7967" y="349"/>
                  </a:lnTo>
                  <a:cubicBezTo>
                    <a:pt x="8051" y="307"/>
                    <a:pt x="8085" y="204"/>
                    <a:pt x="8043" y="119"/>
                  </a:cubicBezTo>
                  <a:lnTo>
                    <a:pt x="8043" y="119"/>
                  </a:lnTo>
                  <a:cubicBezTo>
                    <a:pt x="8001" y="35"/>
                    <a:pt x="7899" y="0"/>
                    <a:pt x="7814" y="43"/>
                  </a:cubicBezTo>
                  <a:lnTo>
                    <a:pt x="118" y="3891"/>
                  </a:lnTo>
                  <a:lnTo>
                    <a:pt x="118" y="3891"/>
                  </a:lnTo>
                  <a:cubicBezTo>
                    <a:pt x="34" y="3933"/>
                    <a:pt x="0" y="4036"/>
                    <a:pt x="42" y="4120"/>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1" name="Freeform 54">
              <a:extLst>
                <a:ext uri="{FF2B5EF4-FFF2-40B4-BE49-F238E27FC236}">
                  <a16:creationId xmlns:a16="http://schemas.microsoft.com/office/drawing/2014/main" id="{56FE8351-18BD-4CCF-AE11-135C315850CC}"/>
                </a:ext>
              </a:extLst>
            </p:cNvPr>
            <p:cNvSpPr>
              <a:spLocks noChangeArrowheads="1"/>
            </p:cNvSpPr>
            <p:nvPr/>
          </p:nvSpPr>
          <p:spPr bwMode="auto">
            <a:xfrm rot="11369540">
              <a:off x="4438694" y="6377756"/>
              <a:ext cx="621163" cy="450856"/>
            </a:xfrm>
            <a:custGeom>
              <a:avLst/>
              <a:gdLst>
                <a:gd name="T0" fmla="*/ 43 w 849"/>
                <a:gd name="T1" fmla="*/ 501 h 620"/>
                <a:gd name="T2" fmla="*/ 43 w 849"/>
                <a:gd name="T3" fmla="*/ 501 h 620"/>
                <a:gd name="T4" fmla="*/ 271 w 849"/>
                <a:gd name="T5" fmla="*/ 577 h 620"/>
                <a:gd name="T6" fmla="*/ 730 w 849"/>
                <a:gd name="T7" fmla="*/ 348 h 620"/>
                <a:gd name="T8" fmla="*/ 730 w 849"/>
                <a:gd name="T9" fmla="*/ 348 h 620"/>
                <a:gd name="T10" fmla="*/ 806 w 849"/>
                <a:gd name="T11" fmla="*/ 119 h 620"/>
                <a:gd name="T12" fmla="*/ 806 w 849"/>
                <a:gd name="T13" fmla="*/ 119 h 620"/>
                <a:gd name="T14" fmla="*/ 577 w 849"/>
                <a:gd name="T15" fmla="*/ 43 h 620"/>
                <a:gd name="T16" fmla="*/ 119 w 849"/>
                <a:gd name="T17" fmla="*/ 272 h 620"/>
                <a:gd name="T18" fmla="*/ 119 w 849"/>
                <a:gd name="T19" fmla="*/ 272 h 620"/>
                <a:gd name="T20" fmla="*/ 43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3" y="501"/>
                  </a:moveTo>
                  <a:lnTo>
                    <a:pt x="43" y="501"/>
                  </a:lnTo>
                  <a:cubicBezTo>
                    <a:pt x="85" y="586"/>
                    <a:pt x="187" y="619"/>
                    <a:pt x="271" y="577"/>
                  </a:cubicBezTo>
                  <a:lnTo>
                    <a:pt x="730" y="348"/>
                  </a:lnTo>
                  <a:lnTo>
                    <a:pt x="730" y="348"/>
                  </a:lnTo>
                  <a:cubicBezTo>
                    <a:pt x="814" y="306"/>
                    <a:pt x="848" y="204"/>
                    <a:pt x="806" y="119"/>
                  </a:cubicBezTo>
                  <a:lnTo>
                    <a:pt x="806" y="119"/>
                  </a:lnTo>
                  <a:cubicBezTo>
                    <a:pt x="764" y="35"/>
                    <a:pt x="661" y="0"/>
                    <a:pt x="577" y="43"/>
                  </a:cubicBezTo>
                  <a:lnTo>
                    <a:pt x="119" y="272"/>
                  </a:lnTo>
                  <a:lnTo>
                    <a:pt x="119" y="272"/>
                  </a:lnTo>
                  <a:cubicBezTo>
                    <a:pt x="34" y="314"/>
                    <a:pt x="0" y="416"/>
                    <a:pt x="43" y="50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2" name="Freeform 55">
              <a:extLst>
                <a:ext uri="{FF2B5EF4-FFF2-40B4-BE49-F238E27FC236}">
                  <a16:creationId xmlns:a16="http://schemas.microsoft.com/office/drawing/2014/main" id="{E9B9A185-347C-4798-BEF3-7A063B5F2DB6}"/>
                </a:ext>
              </a:extLst>
            </p:cNvPr>
            <p:cNvSpPr>
              <a:spLocks noChangeArrowheads="1"/>
            </p:cNvSpPr>
            <p:nvPr/>
          </p:nvSpPr>
          <p:spPr bwMode="auto">
            <a:xfrm rot="11369540">
              <a:off x="5173424" y="6288835"/>
              <a:ext cx="283226" cy="284583"/>
            </a:xfrm>
            <a:custGeom>
              <a:avLst/>
              <a:gdLst>
                <a:gd name="T0" fmla="*/ 42 w 390"/>
                <a:gd name="T1" fmla="*/ 271 h 391"/>
                <a:gd name="T2" fmla="*/ 42 w 390"/>
                <a:gd name="T3" fmla="*/ 271 h 391"/>
                <a:gd name="T4" fmla="*/ 270 w 390"/>
                <a:gd name="T5" fmla="*/ 348 h 391"/>
                <a:gd name="T6" fmla="*/ 270 w 390"/>
                <a:gd name="T7" fmla="*/ 348 h 391"/>
                <a:gd name="T8" fmla="*/ 347 w 390"/>
                <a:gd name="T9" fmla="*/ 119 h 391"/>
                <a:gd name="T10" fmla="*/ 347 w 390"/>
                <a:gd name="T11" fmla="*/ 119 h 391"/>
                <a:gd name="T12" fmla="*/ 118 w 390"/>
                <a:gd name="T13" fmla="*/ 42 h 391"/>
                <a:gd name="T14" fmla="*/ 118 w 390"/>
                <a:gd name="T15" fmla="*/ 42 h 391"/>
                <a:gd name="T16" fmla="*/ 42 w 390"/>
                <a:gd name="T17" fmla="*/ 27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1">
                  <a:moveTo>
                    <a:pt x="42" y="271"/>
                  </a:moveTo>
                  <a:lnTo>
                    <a:pt x="42" y="271"/>
                  </a:lnTo>
                  <a:cubicBezTo>
                    <a:pt x="84" y="356"/>
                    <a:pt x="187" y="390"/>
                    <a:pt x="270" y="348"/>
                  </a:cubicBezTo>
                  <a:lnTo>
                    <a:pt x="270" y="348"/>
                  </a:lnTo>
                  <a:cubicBezTo>
                    <a:pt x="355" y="306"/>
                    <a:pt x="389" y="203"/>
                    <a:pt x="347" y="119"/>
                  </a:cubicBezTo>
                  <a:lnTo>
                    <a:pt x="347" y="119"/>
                  </a:lnTo>
                  <a:cubicBezTo>
                    <a:pt x="305" y="34"/>
                    <a:pt x="202" y="0"/>
                    <a:pt x="118" y="42"/>
                  </a:cubicBezTo>
                  <a:lnTo>
                    <a:pt x="118" y="42"/>
                  </a:lnTo>
                  <a:cubicBezTo>
                    <a:pt x="34" y="84"/>
                    <a:pt x="0" y="187"/>
                    <a:pt x="42" y="27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3" name="Freeform 56">
              <a:extLst>
                <a:ext uri="{FF2B5EF4-FFF2-40B4-BE49-F238E27FC236}">
                  <a16:creationId xmlns:a16="http://schemas.microsoft.com/office/drawing/2014/main" id="{0077C2AD-E5F8-4650-AEAE-C5DDE20FBE1F}"/>
                </a:ext>
              </a:extLst>
            </p:cNvPr>
            <p:cNvSpPr>
              <a:spLocks noChangeArrowheads="1"/>
            </p:cNvSpPr>
            <p:nvPr/>
          </p:nvSpPr>
          <p:spPr bwMode="auto">
            <a:xfrm rot="11369540">
              <a:off x="-2277819" y="8564985"/>
              <a:ext cx="286444" cy="284581"/>
            </a:xfrm>
            <a:custGeom>
              <a:avLst/>
              <a:gdLst>
                <a:gd name="T0" fmla="*/ 43 w 392"/>
                <a:gd name="T1" fmla="*/ 272 h 391"/>
                <a:gd name="T2" fmla="*/ 43 w 392"/>
                <a:gd name="T3" fmla="*/ 272 h 391"/>
                <a:gd name="T4" fmla="*/ 272 w 392"/>
                <a:gd name="T5" fmla="*/ 348 h 391"/>
                <a:gd name="T6" fmla="*/ 272 w 392"/>
                <a:gd name="T7" fmla="*/ 348 h 391"/>
                <a:gd name="T8" fmla="*/ 349 w 392"/>
                <a:gd name="T9" fmla="*/ 119 h 391"/>
                <a:gd name="T10" fmla="*/ 349 w 392"/>
                <a:gd name="T11" fmla="*/ 119 h 391"/>
                <a:gd name="T12" fmla="*/ 119 w 392"/>
                <a:gd name="T13" fmla="*/ 43 h 391"/>
                <a:gd name="T14" fmla="*/ 119 w 392"/>
                <a:gd name="T15" fmla="*/ 43 h 391"/>
                <a:gd name="T16" fmla="*/ 43 w 392"/>
                <a:gd name="T17" fmla="*/ 27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1">
                  <a:moveTo>
                    <a:pt x="43" y="272"/>
                  </a:moveTo>
                  <a:lnTo>
                    <a:pt x="43" y="272"/>
                  </a:lnTo>
                  <a:cubicBezTo>
                    <a:pt x="85" y="356"/>
                    <a:pt x="188" y="390"/>
                    <a:pt x="272" y="348"/>
                  </a:cubicBezTo>
                  <a:lnTo>
                    <a:pt x="272" y="348"/>
                  </a:lnTo>
                  <a:cubicBezTo>
                    <a:pt x="356" y="306"/>
                    <a:pt x="391" y="204"/>
                    <a:pt x="349" y="119"/>
                  </a:cubicBezTo>
                  <a:lnTo>
                    <a:pt x="349" y="119"/>
                  </a:lnTo>
                  <a:cubicBezTo>
                    <a:pt x="306" y="34"/>
                    <a:pt x="204" y="0"/>
                    <a:pt x="119" y="43"/>
                  </a:cubicBezTo>
                  <a:lnTo>
                    <a:pt x="119" y="43"/>
                  </a:lnTo>
                  <a:cubicBezTo>
                    <a:pt x="35" y="85"/>
                    <a:pt x="0" y="187"/>
                    <a:pt x="43" y="272"/>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4" name="Freeform 45">
              <a:extLst>
                <a:ext uri="{FF2B5EF4-FFF2-40B4-BE49-F238E27FC236}">
                  <a16:creationId xmlns:a16="http://schemas.microsoft.com/office/drawing/2014/main" id="{D55802FC-DA83-46B3-ADDC-AA98A951F7DF}"/>
                </a:ext>
              </a:extLst>
            </p:cNvPr>
            <p:cNvSpPr>
              <a:spLocks noChangeArrowheads="1"/>
            </p:cNvSpPr>
            <p:nvPr/>
          </p:nvSpPr>
          <p:spPr bwMode="auto">
            <a:xfrm rot="11369540">
              <a:off x="7014175" y="603512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5" name="Freeform 31">
              <a:extLst>
                <a:ext uri="{FF2B5EF4-FFF2-40B4-BE49-F238E27FC236}">
                  <a16:creationId xmlns:a16="http://schemas.microsoft.com/office/drawing/2014/main" id="{7655DB65-6CF9-49C1-A3D3-6C2E951E27CF}"/>
                </a:ext>
              </a:extLst>
            </p:cNvPr>
            <p:cNvSpPr>
              <a:spLocks noChangeArrowheads="1"/>
            </p:cNvSpPr>
            <p:nvPr/>
          </p:nvSpPr>
          <p:spPr bwMode="auto">
            <a:xfrm rot="11369540">
              <a:off x="-681430" y="5853775"/>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grpSp>
    </p:spTree>
    <p:extLst>
      <p:ext uri="{BB962C8B-B14F-4D97-AF65-F5344CB8AC3E}">
        <p14:creationId xmlns:p14="http://schemas.microsoft.com/office/powerpoint/2010/main" val="151527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Session Objectives</a:t>
            </a:r>
          </a:p>
        </p:txBody>
      </p:sp>
      <p:sp>
        <p:nvSpPr>
          <p:cNvPr id="3" name="Content Placeholder 2">
            <a:extLst>
              <a:ext uri="{FF2B5EF4-FFF2-40B4-BE49-F238E27FC236}">
                <a16:creationId xmlns:a16="http://schemas.microsoft.com/office/drawing/2014/main" id="{2634A14E-7D3A-42BB-9852-0533CE10B139}"/>
              </a:ext>
            </a:extLst>
          </p:cNvPr>
          <p:cNvSpPr>
            <a:spLocks noGrp="1"/>
          </p:cNvSpPr>
          <p:nvPr>
            <p:ph idx="1"/>
          </p:nvPr>
        </p:nvSpPr>
        <p:spPr/>
        <p:txBody>
          <a:bodyPr>
            <a:normAutofit/>
          </a:bodyPr>
          <a:lstStyle/>
          <a:p>
            <a:r>
              <a:rPr lang="en-GB" dirty="0">
                <a:solidFill>
                  <a:schemeClr val="bg1"/>
                </a:solidFill>
              </a:rPr>
              <a:t>Introduction to Zones of Regulation</a:t>
            </a:r>
          </a:p>
          <a:p>
            <a:r>
              <a:rPr lang="en-GB" dirty="0">
                <a:solidFill>
                  <a:schemeClr val="bg1"/>
                </a:solidFill>
              </a:rPr>
              <a:t>Window of Tolerance</a:t>
            </a:r>
          </a:p>
          <a:p>
            <a:r>
              <a:rPr lang="en-GB" dirty="0">
                <a:solidFill>
                  <a:schemeClr val="bg1"/>
                </a:solidFill>
              </a:rPr>
              <a:t>Identifying Behaviours in Different Zones</a:t>
            </a:r>
          </a:p>
          <a:p>
            <a:r>
              <a:rPr lang="en-GB" dirty="0">
                <a:solidFill>
                  <a:schemeClr val="bg1"/>
                </a:solidFill>
              </a:rPr>
              <a:t>Misconceptions and Implementation</a:t>
            </a:r>
          </a:p>
          <a:p>
            <a:r>
              <a:rPr lang="en-GB" dirty="0">
                <a:solidFill>
                  <a:schemeClr val="bg1"/>
                </a:solidFill>
              </a:rPr>
              <a:t>Impact of Zones on others</a:t>
            </a:r>
          </a:p>
          <a:p>
            <a:r>
              <a:rPr lang="en-GB" dirty="0">
                <a:solidFill>
                  <a:schemeClr val="bg1"/>
                </a:solidFill>
              </a:rPr>
              <a:t>Modelling Zones of Regulation</a:t>
            </a:r>
          </a:p>
          <a:p>
            <a:r>
              <a:rPr lang="en-GB" dirty="0">
                <a:solidFill>
                  <a:schemeClr val="bg1"/>
                </a:solidFill>
              </a:rPr>
              <a:t>Practical skills</a:t>
            </a:r>
          </a:p>
          <a:p>
            <a:r>
              <a:rPr lang="en-GB" dirty="0">
                <a:solidFill>
                  <a:schemeClr val="bg1"/>
                </a:solidFill>
              </a:rPr>
              <a:t>Let’s talk! Reflective Space</a:t>
            </a:r>
          </a:p>
          <a:p>
            <a:endParaRPr lang="en-GB" dirty="0">
              <a:solidFill>
                <a:schemeClr val="bg1"/>
              </a:solidFill>
            </a:endParaRPr>
          </a:p>
        </p:txBody>
      </p:sp>
      <p:grpSp>
        <p:nvGrpSpPr>
          <p:cNvPr id="66" name="Group 65">
            <a:extLst>
              <a:ext uri="{FF2B5EF4-FFF2-40B4-BE49-F238E27FC236}">
                <a16:creationId xmlns:a16="http://schemas.microsoft.com/office/drawing/2014/main" id="{13E0D413-3080-43DE-B470-E16E48D5610D}"/>
              </a:ext>
            </a:extLst>
          </p:cNvPr>
          <p:cNvGrpSpPr/>
          <p:nvPr/>
        </p:nvGrpSpPr>
        <p:grpSpPr>
          <a:xfrm>
            <a:off x="-2730466" y="5447302"/>
            <a:ext cx="14922466" cy="4506760"/>
            <a:chOff x="-2422178" y="5261733"/>
            <a:chExt cx="14922466" cy="4506760"/>
          </a:xfrm>
        </p:grpSpPr>
        <p:sp>
          <p:nvSpPr>
            <p:cNvPr id="67" name="Freeform 30">
              <a:extLst>
                <a:ext uri="{FF2B5EF4-FFF2-40B4-BE49-F238E27FC236}">
                  <a16:creationId xmlns:a16="http://schemas.microsoft.com/office/drawing/2014/main" id="{74EE5C13-1D7E-459C-A231-5E22E50DAE44}"/>
                </a:ext>
              </a:extLst>
            </p:cNvPr>
            <p:cNvSpPr>
              <a:spLocks noChangeArrowheads="1"/>
            </p:cNvSpPr>
            <p:nvPr/>
          </p:nvSpPr>
          <p:spPr bwMode="auto">
            <a:xfrm rot="11369540">
              <a:off x="4650590" y="6327328"/>
              <a:ext cx="5899454" cy="3076040"/>
            </a:xfrm>
            <a:custGeom>
              <a:avLst/>
              <a:gdLst>
                <a:gd name="T0" fmla="*/ 42 w 8085"/>
                <a:gd name="T1" fmla="*/ 4120 h 4240"/>
                <a:gd name="T2" fmla="*/ 42 w 8085"/>
                <a:gd name="T3" fmla="*/ 4120 h 4240"/>
                <a:gd name="T4" fmla="*/ 271 w 8085"/>
                <a:gd name="T5" fmla="*/ 4197 h 4240"/>
                <a:gd name="T6" fmla="*/ 7966 w 8085"/>
                <a:gd name="T7" fmla="*/ 348 h 4240"/>
                <a:gd name="T8" fmla="*/ 7966 w 8085"/>
                <a:gd name="T9" fmla="*/ 348 h 4240"/>
                <a:gd name="T10" fmla="*/ 8042 w 8085"/>
                <a:gd name="T11" fmla="*/ 119 h 4240"/>
                <a:gd name="T12" fmla="*/ 8042 w 8085"/>
                <a:gd name="T13" fmla="*/ 119 h 4240"/>
                <a:gd name="T14" fmla="*/ 7813 w 8085"/>
                <a:gd name="T15" fmla="*/ 42 h 4240"/>
                <a:gd name="T16" fmla="*/ 119 w 8085"/>
                <a:gd name="T17" fmla="*/ 3891 h 4240"/>
                <a:gd name="T18" fmla="*/ 119 w 8085"/>
                <a:gd name="T19" fmla="*/ 3891 h 4240"/>
                <a:gd name="T20" fmla="*/ 42 w 8085"/>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42" y="4120"/>
                  </a:moveTo>
                  <a:lnTo>
                    <a:pt x="42" y="4120"/>
                  </a:lnTo>
                  <a:cubicBezTo>
                    <a:pt x="85" y="4205"/>
                    <a:pt x="187" y="4239"/>
                    <a:pt x="271" y="4197"/>
                  </a:cubicBezTo>
                  <a:lnTo>
                    <a:pt x="7966" y="348"/>
                  </a:lnTo>
                  <a:lnTo>
                    <a:pt x="7966" y="348"/>
                  </a:lnTo>
                  <a:cubicBezTo>
                    <a:pt x="8051" y="306"/>
                    <a:pt x="8084" y="203"/>
                    <a:pt x="8042" y="119"/>
                  </a:cubicBezTo>
                  <a:lnTo>
                    <a:pt x="8042" y="119"/>
                  </a:lnTo>
                  <a:cubicBezTo>
                    <a:pt x="8000" y="35"/>
                    <a:pt x="7897" y="0"/>
                    <a:pt x="7813" y="42"/>
                  </a:cubicBezTo>
                  <a:lnTo>
                    <a:pt x="119" y="3891"/>
                  </a:lnTo>
                  <a:lnTo>
                    <a:pt x="119" y="3891"/>
                  </a:lnTo>
                  <a:cubicBezTo>
                    <a:pt x="34" y="3933"/>
                    <a:pt x="0" y="4036"/>
                    <a:pt x="42" y="4120"/>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8" name="Freeform 31">
              <a:extLst>
                <a:ext uri="{FF2B5EF4-FFF2-40B4-BE49-F238E27FC236}">
                  <a16:creationId xmlns:a16="http://schemas.microsoft.com/office/drawing/2014/main" id="{6098D780-DDBC-4E37-9224-028FF81ACC5E}"/>
                </a:ext>
              </a:extLst>
            </p:cNvPr>
            <p:cNvSpPr>
              <a:spLocks noChangeArrowheads="1"/>
            </p:cNvSpPr>
            <p:nvPr/>
          </p:nvSpPr>
          <p:spPr bwMode="auto">
            <a:xfrm rot="11369540">
              <a:off x="10881397" y="6141214"/>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9" name="Freeform 32">
              <a:extLst>
                <a:ext uri="{FF2B5EF4-FFF2-40B4-BE49-F238E27FC236}">
                  <a16:creationId xmlns:a16="http://schemas.microsoft.com/office/drawing/2014/main" id="{0E108ABB-3F8F-45BA-9D98-09598520852C}"/>
                </a:ext>
              </a:extLst>
            </p:cNvPr>
            <p:cNvSpPr>
              <a:spLocks noChangeArrowheads="1"/>
            </p:cNvSpPr>
            <p:nvPr/>
          </p:nvSpPr>
          <p:spPr bwMode="auto">
            <a:xfrm rot="11369540">
              <a:off x="5431363" y="6515404"/>
              <a:ext cx="5902672" cy="3076040"/>
            </a:xfrm>
            <a:custGeom>
              <a:avLst/>
              <a:gdLst>
                <a:gd name="T0" fmla="*/ 42 w 8086"/>
                <a:gd name="T1" fmla="*/ 4120 h 4240"/>
                <a:gd name="T2" fmla="*/ 42 w 8086"/>
                <a:gd name="T3" fmla="*/ 4120 h 4240"/>
                <a:gd name="T4" fmla="*/ 271 w 8086"/>
                <a:gd name="T5" fmla="*/ 4196 h 4240"/>
                <a:gd name="T6" fmla="*/ 7966 w 8086"/>
                <a:gd name="T7" fmla="*/ 348 h 4240"/>
                <a:gd name="T8" fmla="*/ 7966 w 8086"/>
                <a:gd name="T9" fmla="*/ 348 h 4240"/>
                <a:gd name="T10" fmla="*/ 8043 w 8086"/>
                <a:gd name="T11" fmla="*/ 119 h 4240"/>
                <a:gd name="T12" fmla="*/ 8043 w 8086"/>
                <a:gd name="T13" fmla="*/ 119 h 4240"/>
                <a:gd name="T14" fmla="*/ 7814 w 8086"/>
                <a:gd name="T15" fmla="*/ 42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4"/>
                    <a:pt x="187" y="4239"/>
                    <a:pt x="271" y="4196"/>
                  </a:cubicBezTo>
                  <a:lnTo>
                    <a:pt x="7966" y="348"/>
                  </a:lnTo>
                  <a:lnTo>
                    <a:pt x="7966" y="348"/>
                  </a:lnTo>
                  <a:cubicBezTo>
                    <a:pt x="8051" y="305"/>
                    <a:pt x="8085" y="203"/>
                    <a:pt x="8043" y="119"/>
                  </a:cubicBezTo>
                  <a:lnTo>
                    <a:pt x="8043" y="119"/>
                  </a:lnTo>
                  <a:cubicBezTo>
                    <a:pt x="8001" y="34"/>
                    <a:pt x="7898" y="0"/>
                    <a:pt x="7814" y="42"/>
                  </a:cubicBezTo>
                  <a:lnTo>
                    <a:pt x="118" y="3891"/>
                  </a:lnTo>
                  <a:lnTo>
                    <a:pt x="118" y="3891"/>
                  </a:lnTo>
                  <a:cubicBezTo>
                    <a:pt x="34" y="3933"/>
                    <a:pt x="0" y="4036"/>
                    <a:pt x="42" y="4120"/>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0" name="Freeform 33">
              <a:extLst>
                <a:ext uri="{FF2B5EF4-FFF2-40B4-BE49-F238E27FC236}">
                  <a16:creationId xmlns:a16="http://schemas.microsoft.com/office/drawing/2014/main" id="{278DE912-19C9-45C7-B1D5-3048DE19C8A3}"/>
                </a:ext>
              </a:extLst>
            </p:cNvPr>
            <p:cNvSpPr>
              <a:spLocks noChangeArrowheads="1"/>
            </p:cNvSpPr>
            <p:nvPr/>
          </p:nvSpPr>
          <p:spPr bwMode="auto">
            <a:xfrm rot="11369540">
              <a:off x="11606436" y="6832104"/>
              <a:ext cx="418401" cy="348532"/>
            </a:xfrm>
            <a:custGeom>
              <a:avLst/>
              <a:gdLst>
                <a:gd name="T0" fmla="*/ 42 w 574"/>
                <a:gd name="T1" fmla="*/ 362 h 482"/>
                <a:gd name="T2" fmla="*/ 42 w 574"/>
                <a:gd name="T3" fmla="*/ 362 h 482"/>
                <a:gd name="T4" fmla="*/ 272 w 574"/>
                <a:gd name="T5" fmla="*/ 439 h 482"/>
                <a:gd name="T6" fmla="*/ 455 w 574"/>
                <a:gd name="T7" fmla="*/ 348 h 482"/>
                <a:gd name="T8" fmla="*/ 455 w 574"/>
                <a:gd name="T9" fmla="*/ 348 h 482"/>
                <a:gd name="T10" fmla="*/ 531 w 574"/>
                <a:gd name="T11" fmla="*/ 119 h 482"/>
                <a:gd name="T12" fmla="*/ 531 w 574"/>
                <a:gd name="T13" fmla="*/ 119 h 482"/>
                <a:gd name="T14" fmla="*/ 301 w 574"/>
                <a:gd name="T15" fmla="*/ 42 h 482"/>
                <a:gd name="T16" fmla="*/ 119 w 574"/>
                <a:gd name="T17" fmla="*/ 133 h 482"/>
                <a:gd name="T18" fmla="*/ 119 w 574"/>
                <a:gd name="T19" fmla="*/ 133 h 482"/>
                <a:gd name="T20" fmla="*/ 42 w 574"/>
                <a:gd name="T21" fmla="*/ 362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4" h="482">
                  <a:moveTo>
                    <a:pt x="42" y="362"/>
                  </a:moveTo>
                  <a:lnTo>
                    <a:pt x="42" y="362"/>
                  </a:lnTo>
                  <a:cubicBezTo>
                    <a:pt x="84" y="447"/>
                    <a:pt x="187" y="481"/>
                    <a:pt x="272" y="439"/>
                  </a:cubicBezTo>
                  <a:lnTo>
                    <a:pt x="455" y="348"/>
                  </a:lnTo>
                  <a:lnTo>
                    <a:pt x="455" y="348"/>
                  </a:lnTo>
                  <a:cubicBezTo>
                    <a:pt x="539" y="306"/>
                    <a:pt x="573" y="203"/>
                    <a:pt x="531" y="119"/>
                  </a:cubicBezTo>
                  <a:lnTo>
                    <a:pt x="531" y="119"/>
                  </a:lnTo>
                  <a:cubicBezTo>
                    <a:pt x="488" y="34"/>
                    <a:pt x="386" y="0"/>
                    <a:pt x="301" y="42"/>
                  </a:cubicBezTo>
                  <a:lnTo>
                    <a:pt x="119" y="133"/>
                  </a:lnTo>
                  <a:lnTo>
                    <a:pt x="119" y="133"/>
                  </a:lnTo>
                  <a:cubicBezTo>
                    <a:pt x="34" y="176"/>
                    <a:pt x="0" y="278"/>
                    <a:pt x="42" y="36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1" name="Freeform 34">
              <a:extLst>
                <a:ext uri="{FF2B5EF4-FFF2-40B4-BE49-F238E27FC236}">
                  <a16:creationId xmlns:a16="http://schemas.microsoft.com/office/drawing/2014/main" id="{E6732EAD-D6AA-4180-8065-30EA058A628F}"/>
                </a:ext>
              </a:extLst>
            </p:cNvPr>
            <p:cNvSpPr>
              <a:spLocks noChangeArrowheads="1"/>
            </p:cNvSpPr>
            <p:nvPr/>
          </p:nvSpPr>
          <p:spPr bwMode="auto">
            <a:xfrm rot="11369540">
              <a:off x="12128624" y="6722491"/>
              <a:ext cx="286444" cy="284583"/>
            </a:xfrm>
            <a:custGeom>
              <a:avLst/>
              <a:gdLst>
                <a:gd name="T0" fmla="*/ 43 w 392"/>
                <a:gd name="T1" fmla="*/ 272 h 392"/>
                <a:gd name="T2" fmla="*/ 43 w 392"/>
                <a:gd name="T3" fmla="*/ 272 h 392"/>
                <a:gd name="T4" fmla="*/ 272 w 392"/>
                <a:gd name="T5" fmla="*/ 349 h 392"/>
                <a:gd name="T6" fmla="*/ 272 w 392"/>
                <a:gd name="T7" fmla="*/ 349 h 392"/>
                <a:gd name="T8" fmla="*/ 349 w 392"/>
                <a:gd name="T9" fmla="*/ 119 h 392"/>
                <a:gd name="T10" fmla="*/ 349 w 392"/>
                <a:gd name="T11" fmla="*/ 119 h 392"/>
                <a:gd name="T12" fmla="*/ 120 w 392"/>
                <a:gd name="T13" fmla="*/ 43 h 392"/>
                <a:gd name="T14" fmla="*/ 120 w 392"/>
                <a:gd name="T15" fmla="*/ 43 h 392"/>
                <a:gd name="T16" fmla="*/ 43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3" y="272"/>
                  </a:moveTo>
                  <a:lnTo>
                    <a:pt x="43" y="272"/>
                  </a:lnTo>
                  <a:cubicBezTo>
                    <a:pt x="85" y="356"/>
                    <a:pt x="188" y="391"/>
                    <a:pt x="272" y="349"/>
                  </a:cubicBezTo>
                  <a:lnTo>
                    <a:pt x="272" y="349"/>
                  </a:lnTo>
                  <a:cubicBezTo>
                    <a:pt x="357" y="306"/>
                    <a:pt x="391" y="204"/>
                    <a:pt x="349" y="119"/>
                  </a:cubicBezTo>
                  <a:lnTo>
                    <a:pt x="349" y="119"/>
                  </a:lnTo>
                  <a:cubicBezTo>
                    <a:pt x="306" y="34"/>
                    <a:pt x="203" y="0"/>
                    <a:pt x="120" y="43"/>
                  </a:cubicBezTo>
                  <a:lnTo>
                    <a:pt x="120" y="43"/>
                  </a:lnTo>
                  <a:cubicBezTo>
                    <a:pt x="35" y="85"/>
                    <a:pt x="0" y="188"/>
                    <a:pt x="43"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2" name="Freeform 35">
              <a:extLst>
                <a:ext uri="{FF2B5EF4-FFF2-40B4-BE49-F238E27FC236}">
                  <a16:creationId xmlns:a16="http://schemas.microsoft.com/office/drawing/2014/main" id="{8EF7B242-F664-4793-9220-66697FD2673D}"/>
                </a:ext>
              </a:extLst>
            </p:cNvPr>
            <p:cNvSpPr>
              <a:spLocks noChangeArrowheads="1"/>
            </p:cNvSpPr>
            <p:nvPr/>
          </p:nvSpPr>
          <p:spPr bwMode="auto">
            <a:xfrm rot="11369540">
              <a:off x="4897036" y="8934284"/>
              <a:ext cx="286444" cy="284583"/>
            </a:xfrm>
            <a:custGeom>
              <a:avLst/>
              <a:gdLst>
                <a:gd name="T0" fmla="*/ 42 w 392"/>
                <a:gd name="T1" fmla="*/ 272 h 392"/>
                <a:gd name="T2" fmla="*/ 42 w 392"/>
                <a:gd name="T3" fmla="*/ 272 h 392"/>
                <a:gd name="T4" fmla="*/ 272 w 392"/>
                <a:gd name="T5" fmla="*/ 349 h 392"/>
                <a:gd name="T6" fmla="*/ 272 w 392"/>
                <a:gd name="T7" fmla="*/ 349 h 392"/>
                <a:gd name="T8" fmla="*/ 348 w 392"/>
                <a:gd name="T9" fmla="*/ 119 h 392"/>
                <a:gd name="T10" fmla="*/ 348 w 392"/>
                <a:gd name="T11" fmla="*/ 119 h 392"/>
                <a:gd name="T12" fmla="*/ 119 w 392"/>
                <a:gd name="T13" fmla="*/ 43 h 392"/>
                <a:gd name="T14" fmla="*/ 119 w 392"/>
                <a:gd name="T15" fmla="*/ 43 h 392"/>
                <a:gd name="T16" fmla="*/ 42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2" y="272"/>
                  </a:moveTo>
                  <a:lnTo>
                    <a:pt x="42" y="272"/>
                  </a:lnTo>
                  <a:cubicBezTo>
                    <a:pt x="85" y="357"/>
                    <a:pt x="188" y="391"/>
                    <a:pt x="272" y="349"/>
                  </a:cubicBezTo>
                  <a:lnTo>
                    <a:pt x="272" y="349"/>
                  </a:lnTo>
                  <a:cubicBezTo>
                    <a:pt x="356" y="306"/>
                    <a:pt x="391" y="204"/>
                    <a:pt x="348" y="119"/>
                  </a:cubicBezTo>
                  <a:lnTo>
                    <a:pt x="348" y="119"/>
                  </a:lnTo>
                  <a:cubicBezTo>
                    <a:pt x="306" y="35"/>
                    <a:pt x="203" y="0"/>
                    <a:pt x="119" y="43"/>
                  </a:cubicBezTo>
                  <a:lnTo>
                    <a:pt x="119" y="43"/>
                  </a:lnTo>
                  <a:cubicBezTo>
                    <a:pt x="34" y="85"/>
                    <a:pt x="0" y="188"/>
                    <a:pt x="42"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3" name="Freeform 36">
              <a:extLst>
                <a:ext uri="{FF2B5EF4-FFF2-40B4-BE49-F238E27FC236}">
                  <a16:creationId xmlns:a16="http://schemas.microsoft.com/office/drawing/2014/main" id="{79A328C3-8F36-4CE4-A4B7-40E3E3773322}"/>
                </a:ext>
              </a:extLst>
            </p:cNvPr>
            <p:cNvSpPr>
              <a:spLocks noChangeArrowheads="1"/>
            </p:cNvSpPr>
            <p:nvPr/>
          </p:nvSpPr>
          <p:spPr bwMode="auto">
            <a:xfrm rot="11369540">
              <a:off x="4950087" y="5384855"/>
              <a:ext cx="5899452" cy="3072842"/>
            </a:xfrm>
            <a:custGeom>
              <a:avLst/>
              <a:gdLst>
                <a:gd name="T0" fmla="*/ 42 w 8085"/>
                <a:gd name="T1" fmla="*/ 4120 h 4239"/>
                <a:gd name="T2" fmla="*/ 42 w 8085"/>
                <a:gd name="T3" fmla="*/ 4120 h 4239"/>
                <a:gd name="T4" fmla="*/ 272 w 8085"/>
                <a:gd name="T5" fmla="*/ 4197 h 4239"/>
                <a:gd name="T6" fmla="*/ 7966 w 8085"/>
                <a:gd name="T7" fmla="*/ 348 h 4239"/>
                <a:gd name="T8" fmla="*/ 7966 w 8085"/>
                <a:gd name="T9" fmla="*/ 348 h 4239"/>
                <a:gd name="T10" fmla="*/ 8042 w 8085"/>
                <a:gd name="T11" fmla="*/ 119 h 4239"/>
                <a:gd name="T12" fmla="*/ 8042 w 8085"/>
                <a:gd name="T13" fmla="*/ 119 h 4239"/>
                <a:gd name="T14" fmla="*/ 7813 w 8085"/>
                <a:gd name="T15" fmla="*/ 42 h 4239"/>
                <a:gd name="T16" fmla="*/ 119 w 8085"/>
                <a:gd name="T17" fmla="*/ 3891 h 4239"/>
                <a:gd name="T18" fmla="*/ 119 w 8085"/>
                <a:gd name="T19" fmla="*/ 3891 h 4239"/>
                <a:gd name="T20" fmla="*/ 42 w 8085"/>
                <a:gd name="T21" fmla="*/ 4120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39">
                  <a:moveTo>
                    <a:pt x="42" y="4120"/>
                  </a:moveTo>
                  <a:lnTo>
                    <a:pt x="42" y="4120"/>
                  </a:lnTo>
                  <a:cubicBezTo>
                    <a:pt x="85" y="4204"/>
                    <a:pt x="187" y="4238"/>
                    <a:pt x="272" y="4197"/>
                  </a:cubicBezTo>
                  <a:lnTo>
                    <a:pt x="7966" y="348"/>
                  </a:lnTo>
                  <a:lnTo>
                    <a:pt x="7966" y="348"/>
                  </a:lnTo>
                  <a:cubicBezTo>
                    <a:pt x="8051" y="306"/>
                    <a:pt x="8084" y="203"/>
                    <a:pt x="8042" y="119"/>
                  </a:cubicBezTo>
                  <a:lnTo>
                    <a:pt x="8042" y="119"/>
                  </a:lnTo>
                  <a:cubicBezTo>
                    <a:pt x="8000" y="34"/>
                    <a:pt x="7898" y="0"/>
                    <a:pt x="7813" y="42"/>
                  </a:cubicBezTo>
                  <a:lnTo>
                    <a:pt x="119" y="3891"/>
                  </a:lnTo>
                  <a:lnTo>
                    <a:pt x="119" y="3891"/>
                  </a:lnTo>
                  <a:cubicBezTo>
                    <a:pt x="34" y="3933"/>
                    <a:pt x="0" y="4036"/>
                    <a:pt x="42" y="4120"/>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4" name="Freeform 37">
              <a:extLst>
                <a:ext uri="{FF2B5EF4-FFF2-40B4-BE49-F238E27FC236}">
                  <a16:creationId xmlns:a16="http://schemas.microsoft.com/office/drawing/2014/main" id="{37BA7DF0-8B0C-4C2D-8FD6-A948E7482E43}"/>
                </a:ext>
              </a:extLst>
            </p:cNvPr>
            <p:cNvSpPr>
              <a:spLocks noChangeArrowheads="1"/>
            </p:cNvSpPr>
            <p:nvPr/>
          </p:nvSpPr>
          <p:spPr bwMode="auto">
            <a:xfrm rot="11369540">
              <a:off x="6276581" y="6249359"/>
              <a:ext cx="621163" cy="450856"/>
            </a:xfrm>
            <a:custGeom>
              <a:avLst/>
              <a:gdLst>
                <a:gd name="T0" fmla="*/ 42 w 849"/>
                <a:gd name="T1" fmla="*/ 501 h 620"/>
                <a:gd name="T2" fmla="*/ 42 w 849"/>
                <a:gd name="T3" fmla="*/ 501 h 620"/>
                <a:gd name="T4" fmla="*/ 271 w 849"/>
                <a:gd name="T5" fmla="*/ 577 h 620"/>
                <a:gd name="T6" fmla="*/ 729 w 849"/>
                <a:gd name="T7" fmla="*/ 348 h 620"/>
                <a:gd name="T8" fmla="*/ 729 w 849"/>
                <a:gd name="T9" fmla="*/ 348 h 620"/>
                <a:gd name="T10" fmla="*/ 805 w 849"/>
                <a:gd name="T11" fmla="*/ 118 h 620"/>
                <a:gd name="T12" fmla="*/ 805 w 849"/>
                <a:gd name="T13" fmla="*/ 118 h 620"/>
                <a:gd name="T14" fmla="*/ 576 w 849"/>
                <a:gd name="T15" fmla="*/ 42 h 620"/>
                <a:gd name="T16" fmla="*/ 118 w 849"/>
                <a:gd name="T17" fmla="*/ 271 h 620"/>
                <a:gd name="T18" fmla="*/ 118 w 849"/>
                <a:gd name="T19" fmla="*/ 271 h 620"/>
                <a:gd name="T20" fmla="*/ 42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2" y="501"/>
                  </a:moveTo>
                  <a:lnTo>
                    <a:pt x="42" y="501"/>
                  </a:lnTo>
                  <a:cubicBezTo>
                    <a:pt x="84" y="584"/>
                    <a:pt x="187" y="619"/>
                    <a:pt x="271" y="577"/>
                  </a:cubicBezTo>
                  <a:lnTo>
                    <a:pt x="729" y="348"/>
                  </a:lnTo>
                  <a:lnTo>
                    <a:pt x="729" y="348"/>
                  </a:lnTo>
                  <a:cubicBezTo>
                    <a:pt x="813" y="306"/>
                    <a:pt x="848" y="203"/>
                    <a:pt x="805" y="118"/>
                  </a:cubicBezTo>
                  <a:lnTo>
                    <a:pt x="805" y="118"/>
                  </a:lnTo>
                  <a:cubicBezTo>
                    <a:pt x="763" y="34"/>
                    <a:pt x="660" y="0"/>
                    <a:pt x="576" y="42"/>
                  </a:cubicBezTo>
                  <a:lnTo>
                    <a:pt x="118" y="271"/>
                  </a:lnTo>
                  <a:lnTo>
                    <a:pt x="118" y="271"/>
                  </a:lnTo>
                  <a:cubicBezTo>
                    <a:pt x="33" y="313"/>
                    <a:pt x="0" y="416"/>
                    <a:pt x="42" y="501"/>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5" name="Freeform 38">
              <a:extLst>
                <a:ext uri="{FF2B5EF4-FFF2-40B4-BE49-F238E27FC236}">
                  <a16:creationId xmlns:a16="http://schemas.microsoft.com/office/drawing/2014/main" id="{418DF690-CD96-432A-A589-5B7DE8A43857}"/>
                </a:ext>
              </a:extLst>
            </p:cNvPr>
            <p:cNvSpPr>
              <a:spLocks noChangeArrowheads="1"/>
            </p:cNvSpPr>
            <p:nvPr/>
          </p:nvSpPr>
          <p:spPr bwMode="auto">
            <a:xfrm rot="11369540">
              <a:off x="4108581" y="7789124"/>
              <a:ext cx="553576" cy="415681"/>
            </a:xfrm>
            <a:custGeom>
              <a:avLst/>
              <a:gdLst>
                <a:gd name="T0" fmla="*/ 43 w 758"/>
                <a:gd name="T1" fmla="*/ 455 h 574"/>
                <a:gd name="T2" fmla="*/ 43 w 758"/>
                <a:gd name="T3" fmla="*/ 455 h 574"/>
                <a:gd name="T4" fmla="*/ 272 w 758"/>
                <a:gd name="T5" fmla="*/ 531 h 574"/>
                <a:gd name="T6" fmla="*/ 638 w 758"/>
                <a:gd name="T7" fmla="*/ 348 h 574"/>
                <a:gd name="T8" fmla="*/ 638 w 758"/>
                <a:gd name="T9" fmla="*/ 348 h 574"/>
                <a:gd name="T10" fmla="*/ 714 w 758"/>
                <a:gd name="T11" fmla="*/ 119 h 574"/>
                <a:gd name="T12" fmla="*/ 714 w 758"/>
                <a:gd name="T13" fmla="*/ 119 h 574"/>
                <a:gd name="T14" fmla="*/ 485 w 758"/>
                <a:gd name="T15" fmla="*/ 42 h 574"/>
                <a:gd name="T16" fmla="*/ 119 w 758"/>
                <a:gd name="T17" fmla="*/ 225 h 574"/>
                <a:gd name="T18" fmla="*/ 119 w 758"/>
                <a:gd name="T19" fmla="*/ 225 h 574"/>
                <a:gd name="T20" fmla="*/ 43 w 758"/>
                <a:gd name="T21" fmla="*/ 455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8" h="574">
                  <a:moveTo>
                    <a:pt x="43" y="455"/>
                  </a:moveTo>
                  <a:lnTo>
                    <a:pt x="43" y="455"/>
                  </a:lnTo>
                  <a:cubicBezTo>
                    <a:pt x="85" y="539"/>
                    <a:pt x="188" y="573"/>
                    <a:pt x="272" y="531"/>
                  </a:cubicBezTo>
                  <a:lnTo>
                    <a:pt x="638" y="348"/>
                  </a:lnTo>
                  <a:lnTo>
                    <a:pt x="638" y="348"/>
                  </a:lnTo>
                  <a:cubicBezTo>
                    <a:pt x="723" y="305"/>
                    <a:pt x="757" y="203"/>
                    <a:pt x="714" y="119"/>
                  </a:cubicBezTo>
                  <a:lnTo>
                    <a:pt x="714" y="119"/>
                  </a:lnTo>
                  <a:cubicBezTo>
                    <a:pt x="672" y="34"/>
                    <a:pt x="569" y="0"/>
                    <a:pt x="485" y="42"/>
                  </a:cubicBezTo>
                  <a:lnTo>
                    <a:pt x="119" y="225"/>
                  </a:lnTo>
                  <a:lnTo>
                    <a:pt x="119" y="225"/>
                  </a:lnTo>
                  <a:cubicBezTo>
                    <a:pt x="34" y="267"/>
                    <a:pt x="0" y="370"/>
                    <a:pt x="43" y="455"/>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6" name="Freeform 39">
              <a:extLst>
                <a:ext uri="{FF2B5EF4-FFF2-40B4-BE49-F238E27FC236}">
                  <a16:creationId xmlns:a16="http://schemas.microsoft.com/office/drawing/2014/main" id="{972BAE1D-A562-49E5-9648-40C82F2BB84D}"/>
                </a:ext>
              </a:extLst>
            </p:cNvPr>
            <p:cNvSpPr>
              <a:spLocks noChangeArrowheads="1"/>
            </p:cNvSpPr>
            <p:nvPr/>
          </p:nvSpPr>
          <p:spPr bwMode="auto">
            <a:xfrm rot="11369540">
              <a:off x="5737739" y="5570829"/>
              <a:ext cx="5902672" cy="3072844"/>
            </a:xfrm>
            <a:custGeom>
              <a:avLst/>
              <a:gdLst>
                <a:gd name="T0" fmla="*/ 8043 w 8086"/>
                <a:gd name="T1" fmla="*/ 118 h 4239"/>
                <a:gd name="T2" fmla="*/ 8043 w 8086"/>
                <a:gd name="T3" fmla="*/ 118 h 4239"/>
                <a:gd name="T4" fmla="*/ 7814 w 8086"/>
                <a:gd name="T5" fmla="*/ 42 h 4239"/>
                <a:gd name="T6" fmla="*/ 119 w 8086"/>
                <a:gd name="T7" fmla="*/ 3890 h 4239"/>
                <a:gd name="T8" fmla="*/ 119 w 8086"/>
                <a:gd name="T9" fmla="*/ 3890 h 4239"/>
                <a:gd name="T10" fmla="*/ 42 w 8086"/>
                <a:gd name="T11" fmla="*/ 4120 h 4239"/>
                <a:gd name="T12" fmla="*/ 42 w 8086"/>
                <a:gd name="T13" fmla="*/ 4120 h 4239"/>
                <a:gd name="T14" fmla="*/ 272 w 8086"/>
                <a:gd name="T15" fmla="*/ 4196 h 4239"/>
                <a:gd name="T16" fmla="*/ 7967 w 8086"/>
                <a:gd name="T17" fmla="*/ 347 h 4239"/>
                <a:gd name="T18" fmla="*/ 7967 w 8086"/>
                <a:gd name="T19" fmla="*/ 347 h 4239"/>
                <a:gd name="T20" fmla="*/ 8043 w 8086"/>
                <a:gd name="T21" fmla="*/ 118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8043" y="118"/>
                  </a:moveTo>
                  <a:lnTo>
                    <a:pt x="8043" y="118"/>
                  </a:lnTo>
                  <a:cubicBezTo>
                    <a:pt x="8001" y="34"/>
                    <a:pt x="7898" y="0"/>
                    <a:pt x="7814" y="42"/>
                  </a:cubicBezTo>
                  <a:lnTo>
                    <a:pt x="119" y="3890"/>
                  </a:lnTo>
                  <a:lnTo>
                    <a:pt x="119" y="3890"/>
                  </a:lnTo>
                  <a:cubicBezTo>
                    <a:pt x="34" y="3932"/>
                    <a:pt x="0" y="4035"/>
                    <a:pt x="42" y="4120"/>
                  </a:cubicBezTo>
                  <a:lnTo>
                    <a:pt x="42" y="4120"/>
                  </a:lnTo>
                  <a:cubicBezTo>
                    <a:pt x="84" y="4204"/>
                    <a:pt x="187" y="4238"/>
                    <a:pt x="272" y="4196"/>
                  </a:cubicBezTo>
                  <a:lnTo>
                    <a:pt x="7967" y="347"/>
                  </a:lnTo>
                  <a:lnTo>
                    <a:pt x="7967" y="347"/>
                  </a:lnTo>
                  <a:cubicBezTo>
                    <a:pt x="8051" y="305"/>
                    <a:pt x="8085" y="203"/>
                    <a:pt x="8043" y="118"/>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7" name="Freeform 40">
              <a:extLst>
                <a:ext uri="{FF2B5EF4-FFF2-40B4-BE49-F238E27FC236}">
                  <a16:creationId xmlns:a16="http://schemas.microsoft.com/office/drawing/2014/main" id="{672A91B0-6C34-47CE-8641-B1F929A93FF6}"/>
                </a:ext>
              </a:extLst>
            </p:cNvPr>
            <p:cNvSpPr>
              <a:spLocks noChangeArrowheads="1"/>
            </p:cNvSpPr>
            <p:nvPr/>
          </p:nvSpPr>
          <p:spPr bwMode="auto">
            <a:xfrm rot="11369540">
              <a:off x="4840522" y="7961449"/>
              <a:ext cx="617946" cy="450856"/>
            </a:xfrm>
            <a:custGeom>
              <a:avLst/>
              <a:gdLst>
                <a:gd name="T0" fmla="*/ 804 w 848"/>
                <a:gd name="T1" fmla="*/ 119 h 620"/>
                <a:gd name="T2" fmla="*/ 804 w 848"/>
                <a:gd name="T3" fmla="*/ 119 h 620"/>
                <a:gd name="T4" fmla="*/ 576 w 848"/>
                <a:gd name="T5" fmla="*/ 42 h 620"/>
                <a:gd name="T6" fmla="*/ 118 w 848"/>
                <a:gd name="T7" fmla="*/ 271 h 620"/>
                <a:gd name="T8" fmla="*/ 118 w 848"/>
                <a:gd name="T9" fmla="*/ 271 h 620"/>
                <a:gd name="T10" fmla="*/ 41 w 848"/>
                <a:gd name="T11" fmla="*/ 501 h 620"/>
                <a:gd name="T12" fmla="*/ 41 w 848"/>
                <a:gd name="T13" fmla="*/ 501 h 620"/>
                <a:gd name="T14" fmla="*/ 271 w 848"/>
                <a:gd name="T15" fmla="*/ 577 h 620"/>
                <a:gd name="T16" fmla="*/ 727 w 848"/>
                <a:gd name="T17" fmla="*/ 348 h 620"/>
                <a:gd name="T18" fmla="*/ 727 w 848"/>
                <a:gd name="T19" fmla="*/ 348 h 620"/>
                <a:gd name="T20" fmla="*/ 804 w 848"/>
                <a:gd name="T21" fmla="*/ 1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804" y="119"/>
                  </a:moveTo>
                  <a:lnTo>
                    <a:pt x="804" y="119"/>
                  </a:lnTo>
                  <a:cubicBezTo>
                    <a:pt x="762" y="34"/>
                    <a:pt x="659" y="0"/>
                    <a:pt x="576" y="42"/>
                  </a:cubicBezTo>
                  <a:lnTo>
                    <a:pt x="118" y="271"/>
                  </a:lnTo>
                  <a:lnTo>
                    <a:pt x="118" y="271"/>
                  </a:lnTo>
                  <a:cubicBezTo>
                    <a:pt x="33" y="313"/>
                    <a:pt x="0" y="416"/>
                    <a:pt x="41" y="501"/>
                  </a:cubicBezTo>
                  <a:lnTo>
                    <a:pt x="41" y="501"/>
                  </a:lnTo>
                  <a:cubicBezTo>
                    <a:pt x="83" y="585"/>
                    <a:pt x="186" y="619"/>
                    <a:pt x="271" y="577"/>
                  </a:cubicBezTo>
                  <a:lnTo>
                    <a:pt x="727" y="348"/>
                  </a:lnTo>
                  <a:lnTo>
                    <a:pt x="727" y="348"/>
                  </a:lnTo>
                  <a:cubicBezTo>
                    <a:pt x="812" y="306"/>
                    <a:pt x="847" y="203"/>
                    <a:pt x="804"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8" name="Freeform 41">
              <a:extLst>
                <a:ext uri="{FF2B5EF4-FFF2-40B4-BE49-F238E27FC236}">
                  <a16:creationId xmlns:a16="http://schemas.microsoft.com/office/drawing/2014/main" id="{DA59995D-A149-4B95-A11B-C5F2702039C4}"/>
                </a:ext>
              </a:extLst>
            </p:cNvPr>
            <p:cNvSpPr>
              <a:spLocks noChangeArrowheads="1"/>
            </p:cNvSpPr>
            <p:nvPr/>
          </p:nvSpPr>
          <p:spPr bwMode="auto">
            <a:xfrm rot="11369540">
              <a:off x="4440513" y="8216642"/>
              <a:ext cx="286442" cy="284583"/>
            </a:xfrm>
            <a:custGeom>
              <a:avLst/>
              <a:gdLst>
                <a:gd name="T0" fmla="*/ 348 w 391"/>
                <a:gd name="T1" fmla="*/ 119 h 391"/>
                <a:gd name="T2" fmla="*/ 348 w 391"/>
                <a:gd name="T3" fmla="*/ 119 h 391"/>
                <a:gd name="T4" fmla="*/ 118 w 391"/>
                <a:gd name="T5" fmla="*/ 42 h 391"/>
                <a:gd name="T6" fmla="*/ 118 w 391"/>
                <a:gd name="T7" fmla="*/ 42 h 391"/>
                <a:gd name="T8" fmla="*/ 42 w 391"/>
                <a:gd name="T9" fmla="*/ 271 h 391"/>
                <a:gd name="T10" fmla="*/ 42 w 391"/>
                <a:gd name="T11" fmla="*/ 271 h 391"/>
                <a:gd name="T12" fmla="*/ 271 w 391"/>
                <a:gd name="T13" fmla="*/ 348 h 391"/>
                <a:gd name="T14" fmla="*/ 271 w 391"/>
                <a:gd name="T15" fmla="*/ 348 h 391"/>
                <a:gd name="T16" fmla="*/ 348 w 391"/>
                <a:gd name="T17" fmla="*/ 11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1">
                  <a:moveTo>
                    <a:pt x="348" y="119"/>
                  </a:moveTo>
                  <a:lnTo>
                    <a:pt x="348" y="119"/>
                  </a:lnTo>
                  <a:cubicBezTo>
                    <a:pt x="305" y="34"/>
                    <a:pt x="203" y="0"/>
                    <a:pt x="118" y="42"/>
                  </a:cubicBezTo>
                  <a:lnTo>
                    <a:pt x="118" y="42"/>
                  </a:lnTo>
                  <a:cubicBezTo>
                    <a:pt x="33" y="84"/>
                    <a:pt x="0" y="187"/>
                    <a:pt x="42" y="271"/>
                  </a:cubicBezTo>
                  <a:lnTo>
                    <a:pt x="42" y="271"/>
                  </a:lnTo>
                  <a:cubicBezTo>
                    <a:pt x="84" y="356"/>
                    <a:pt x="187" y="390"/>
                    <a:pt x="271" y="348"/>
                  </a:cubicBezTo>
                  <a:lnTo>
                    <a:pt x="271" y="348"/>
                  </a:lnTo>
                  <a:cubicBezTo>
                    <a:pt x="355" y="305"/>
                    <a:pt x="390" y="203"/>
                    <a:pt x="348"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9" name="Freeform 42">
              <a:extLst>
                <a:ext uri="{FF2B5EF4-FFF2-40B4-BE49-F238E27FC236}">
                  <a16:creationId xmlns:a16="http://schemas.microsoft.com/office/drawing/2014/main" id="{86DCA6A4-568D-49CE-A81D-2BE7A2BC57BC}"/>
                </a:ext>
              </a:extLst>
            </p:cNvPr>
            <p:cNvSpPr>
              <a:spLocks noChangeArrowheads="1"/>
            </p:cNvSpPr>
            <p:nvPr/>
          </p:nvSpPr>
          <p:spPr bwMode="auto">
            <a:xfrm rot="11369540">
              <a:off x="11891224" y="5943648"/>
              <a:ext cx="283226" cy="284583"/>
            </a:xfrm>
            <a:custGeom>
              <a:avLst/>
              <a:gdLst>
                <a:gd name="T0" fmla="*/ 347 w 390"/>
                <a:gd name="T1" fmla="*/ 119 h 392"/>
                <a:gd name="T2" fmla="*/ 347 w 390"/>
                <a:gd name="T3" fmla="*/ 119 h 392"/>
                <a:gd name="T4" fmla="*/ 118 w 390"/>
                <a:gd name="T5" fmla="*/ 42 h 392"/>
                <a:gd name="T6" fmla="*/ 118 w 390"/>
                <a:gd name="T7" fmla="*/ 42 h 392"/>
                <a:gd name="T8" fmla="*/ 42 w 390"/>
                <a:gd name="T9" fmla="*/ 272 h 392"/>
                <a:gd name="T10" fmla="*/ 42 w 390"/>
                <a:gd name="T11" fmla="*/ 272 h 392"/>
                <a:gd name="T12" fmla="*/ 271 w 390"/>
                <a:gd name="T13" fmla="*/ 348 h 392"/>
                <a:gd name="T14" fmla="*/ 271 w 390"/>
                <a:gd name="T15" fmla="*/ 348 h 392"/>
                <a:gd name="T16" fmla="*/ 347 w 390"/>
                <a:gd name="T17" fmla="*/ 11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2">
                  <a:moveTo>
                    <a:pt x="347" y="119"/>
                  </a:moveTo>
                  <a:lnTo>
                    <a:pt x="347" y="119"/>
                  </a:lnTo>
                  <a:cubicBezTo>
                    <a:pt x="305" y="35"/>
                    <a:pt x="203" y="0"/>
                    <a:pt x="118" y="42"/>
                  </a:cubicBezTo>
                  <a:lnTo>
                    <a:pt x="118" y="42"/>
                  </a:lnTo>
                  <a:cubicBezTo>
                    <a:pt x="34" y="84"/>
                    <a:pt x="0" y="187"/>
                    <a:pt x="42" y="272"/>
                  </a:cubicBezTo>
                  <a:lnTo>
                    <a:pt x="42" y="272"/>
                  </a:lnTo>
                  <a:cubicBezTo>
                    <a:pt x="84" y="356"/>
                    <a:pt x="186" y="391"/>
                    <a:pt x="271" y="348"/>
                  </a:cubicBezTo>
                  <a:lnTo>
                    <a:pt x="271" y="348"/>
                  </a:lnTo>
                  <a:cubicBezTo>
                    <a:pt x="356" y="306"/>
                    <a:pt x="389" y="203"/>
                    <a:pt x="347"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0" name="Freeform 43">
              <a:extLst>
                <a:ext uri="{FF2B5EF4-FFF2-40B4-BE49-F238E27FC236}">
                  <a16:creationId xmlns:a16="http://schemas.microsoft.com/office/drawing/2014/main" id="{67030587-0620-41E0-A20B-66024481732B}"/>
                </a:ext>
              </a:extLst>
            </p:cNvPr>
            <p:cNvSpPr>
              <a:spLocks noChangeArrowheads="1"/>
            </p:cNvSpPr>
            <p:nvPr/>
          </p:nvSpPr>
          <p:spPr bwMode="auto">
            <a:xfrm rot="11369540">
              <a:off x="-2422178" y="5388390"/>
              <a:ext cx="5139894" cy="2695531"/>
            </a:xfrm>
            <a:custGeom>
              <a:avLst/>
              <a:gdLst>
                <a:gd name="T0" fmla="*/ 43 w 7042"/>
                <a:gd name="T1" fmla="*/ 3598 h 3717"/>
                <a:gd name="T2" fmla="*/ 43 w 7042"/>
                <a:gd name="T3" fmla="*/ 3598 h 3717"/>
                <a:gd name="T4" fmla="*/ 271 w 7042"/>
                <a:gd name="T5" fmla="*/ 3674 h 3717"/>
                <a:gd name="T6" fmla="*/ 6923 w 7042"/>
                <a:gd name="T7" fmla="*/ 348 h 3717"/>
                <a:gd name="T8" fmla="*/ 6923 w 7042"/>
                <a:gd name="T9" fmla="*/ 348 h 3717"/>
                <a:gd name="T10" fmla="*/ 6999 w 7042"/>
                <a:gd name="T11" fmla="*/ 119 h 3717"/>
                <a:gd name="T12" fmla="*/ 6999 w 7042"/>
                <a:gd name="T13" fmla="*/ 119 h 3717"/>
                <a:gd name="T14" fmla="*/ 6770 w 7042"/>
                <a:gd name="T15" fmla="*/ 43 h 3717"/>
                <a:gd name="T16" fmla="*/ 119 w 7042"/>
                <a:gd name="T17" fmla="*/ 3369 h 3717"/>
                <a:gd name="T18" fmla="*/ 119 w 7042"/>
                <a:gd name="T19" fmla="*/ 3369 h 3717"/>
                <a:gd name="T20" fmla="*/ 43 w 7042"/>
                <a:gd name="T21" fmla="*/ 3598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3" y="3598"/>
                  </a:moveTo>
                  <a:lnTo>
                    <a:pt x="43" y="3598"/>
                  </a:lnTo>
                  <a:cubicBezTo>
                    <a:pt x="85" y="3682"/>
                    <a:pt x="187" y="3716"/>
                    <a:pt x="271" y="3674"/>
                  </a:cubicBezTo>
                  <a:lnTo>
                    <a:pt x="6923" y="348"/>
                  </a:lnTo>
                  <a:lnTo>
                    <a:pt x="6923" y="348"/>
                  </a:lnTo>
                  <a:cubicBezTo>
                    <a:pt x="7007" y="306"/>
                    <a:pt x="7041" y="203"/>
                    <a:pt x="6999" y="119"/>
                  </a:cubicBezTo>
                  <a:lnTo>
                    <a:pt x="6999" y="119"/>
                  </a:lnTo>
                  <a:cubicBezTo>
                    <a:pt x="6957" y="34"/>
                    <a:pt x="6854" y="0"/>
                    <a:pt x="6770" y="43"/>
                  </a:cubicBezTo>
                  <a:lnTo>
                    <a:pt x="119" y="3369"/>
                  </a:lnTo>
                  <a:lnTo>
                    <a:pt x="119" y="3369"/>
                  </a:lnTo>
                  <a:cubicBezTo>
                    <a:pt x="34" y="3411"/>
                    <a:pt x="0" y="3513"/>
                    <a:pt x="43" y="3598"/>
                  </a:cubicBezTo>
                </a:path>
              </a:pathLst>
            </a:custGeom>
            <a:solidFill>
              <a:srgbClr val="EA226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1" name="Freeform 44">
              <a:extLst>
                <a:ext uri="{FF2B5EF4-FFF2-40B4-BE49-F238E27FC236}">
                  <a16:creationId xmlns:a16="http://schemas.microsoft.com/office/drawing/2014/main" id="{8437EBA2-3128-4566-89B5-D0311F67F558}"/>
                </a:ext>
              </a:extLst>
            </p:cNvPr>
            <p:cNvSpPr>
              <a:spLocks noChangeArrowheads="1"/>
            </p:cNvSpPr>
            <p:nvPr/>
          </p:nvSpPr>
          <p:spPr bwMode="auto">
            <a:xfrm rot="11369540">
              <a:off x="79403" y="6016859"/>
              <a:ext cx="5899452" cy="3076040"/>
            </a:xfrm>
            <a:custGeom>
              <a:avLst/>
              <a:gdLst>
                <a:gd name="T0" fmla="*/ 8042 w 8085"/>
                <a:gd name="T1" fmla="*/ 119 h 4240"/>
                <a:gd name="T2" fmla="*/ 8042 w 8085"/>
                <a:gd name="T3" fmla="*/ 119 h 4240"/>
                <a:gd name="T4" fmla="*/ 7813 w 8085"/>
                <a:gd name="T5" fmla="*/ 43 h 4240"/>
                <a:gd name="T6" fmla="*/ 118 w 8085"/>
                <a:gd name="T7" fmla="*/ 3891 h 4240"/>
                <a:gd name="T8" fmla="*/ 118 w 8085"/>
                <a:gd name="T9" fmla="*/ 3891 h 4240"/>
                <a:gd name="T10" fmla="*/ 42 w 8085"/>
                <a:gd name="T11" fmla="*/ 4121 h 4240"/>
                <a:gd name="T12" fmla="*/ 42 w 8085"/>
                <a:gd name="T13" fmla="*/ 4121 h 4240"/>
                <a:gd name="T14" fmla="*/ 271 w 8085"/>
                <a:gd name="T15" fmla="*/ 4197 h 4240"/>
                <a:gd name="T16" fmla="*/ 7966 w 8085"/>
                <a:gd name="T17" fmla="*/ 348 h 4240"/>
                <a:gd name="T18" fmla="*/ 7966 w 8085"/>
                <a:gd name="T19" fmla="*/ 348 h 4240"/>
                <a:gd name="T20" fmla="*/ 8042 w 8085"/>
                <a:gd name="T21" fmla="*/ 119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8042" y="119"/>
                  </a:moveTo>
                  <a:lnTo>
                    <a:pt x="8042" y="119"/>
                  </a:lnTo>
                  <a:cubicBezTo>
                    <a:pt x="7999" y="35"/>
                    <a:pt x="7897" y="0"/>
                    <a:pt x="7813" y="43"/>
                  </a:cubicBezTo>
                  <a:lnTo>
                    <a:pt x="118" y="3891"/>
                  </a:lnTo>
                  <a:lnTo>
                    <a:pt x="118" y="3891"/>
                  </a:lnTo>
                  <a:cubicBezTo>
                    <a:pt x="34" y="3933"/>
                    <a:pt x="0" y="4036"/>
                    <a:pt x="42" y="4121"/>
                  </a:cubicBezTo>
                  <a:lnTo>
                    <a:pt x="42" y="4121"/>
                  </a:lnTo>
                  <a:cubicBezTo>
                    <a:pt x="84" y="4204"/>
                    <a:pt x="187" y="4239"/>
                    <a:pt x="271" y="4197"/>
                  </a:cubicBezTo>
                  <a:lnTo>
                    <a:pt x="7966" y="348"/>
                  </a:lnTo>
                  <a:lnTo>
                    <a:pt x="7966" y="348"/>
                  </a:lnTo>
                  <a:cubicBezTo>
                    <a:pt x="8050" y="306"/>
                    <a:pt x="8084" y="204"/>
                    <a:pt x="8042"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2" name="Freeform 45">
              <a:extLst>
                <a:ext uri="{FF2B5EF4-FFF2-40B4-BE49-F238E27FC236}">
                  <a16:creationId xmlns:a16="http://schemas.microsoft.com/office/drawing/2014/main" id="{FEEDF970-3C81-4FEA-8B1D-16423748BB00}"/>
                </a:ext>
              </a:extLst>
            </p:cNvPr>
            <p:cNvSpPr>
              <a:spLocks noChangeArrowheads="1"/>
            </p:cNvSpPr>
            <p:nvPr/>
          </p:nvSpPr>
          <p:spPr bwMode="auto">
            <a:xfrm rot="11369540">
              <a:off x="-1874015" y="833201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3" name="Freeform 46">
              <a:extLst>
                <a:ext uri="{FF2B5EF4-FFF2-40B4-BE49-F238E27FC236}">
                  <a16:creationId xmlns:a16="http://schemas.microsoft.com/office/drawing/2014/main" id="{93B3D9B8-E614-4A5B-80B0-B32E74A846A5}"/>
                </a:ext>
              </a:extLst>
            </p:cNvPr>
            <p:cNvSpPr>
              <a:spLocks noChangeArrowheads="1"/>
            </p:cNvSpPr>
            <p:nvPr/>
          </p:nvSpPr>
          <p:spPr bwMode="auto">
            <a:xfrm rot="11369540">
              <a:off x="-736290" y="6695649"/>
              <a:ext cx="5902672" cy="3072844"/>
            </a:xfrm>
            <a:custGeom>
              <a:avLst/>
              <a:gdLst>
                <a:gd name="T0" fmla="*/ 42 w 8086"/>
                <a:gd name="T1" fmla="*/ 4119 h 4239"/>
                <a:gd name="T2" fmla="*/ 42 w 8086"/>
                <a:gd name="T3" fmla="*/ 4119 h 4239"/>
                <a:gd name="T4" fmla="*/ 271 w 8086"/>
                <a:gd name="T5" fmla="*/ 4196 h 4239"/>
                <a:gd name="T6" fmla="*/ 7966 w 8086"/>
                <a:gd name="T7" fmla="*/ 348 h 4239"/>
                <a:gd name="T8" fmla="*/ 7966 w 8086"/>
                <a:gd name="T9" fmla="*/ 348 h 4239"/>
                <a:gd name="T10" fmla="*/ 8042 w 8086"/>
                <a:gd name="T11" fmla="*/ 119 h 4239"/>
                <a:gd name="T12" fmla="*/ 8042 w 8086"/>
                <a:gd name="T13" fmla="*/ 119 h 4239"/>
                <a:gd name="T14" fmla="*/ 7813 w 8086"/>
                <a:gd name="T15" fmla="*/ 42 h 4239"/>
                <a:gd name="T16" fmla="*/ 119 w 8086"/>
                <a:gd name="T17" fmla="*/ 3891 h 4239"/>
                <a:gd name="T18" fmla="*/ 119 w 8086"/>
                <a:gd name="T19" fmla="*/ 3891 h 4239"/>
                <a:gd name="T20" fmla="*/ 42 w 8086"/>
                <a:gd name="T21" fmla="*/ 4119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42" y="4119"/>
                  </a:moveTo>
                  <a:lnTo>
                    <a:pt x="42" y="4119"/>
                  </a:lnTo>
                  <a:cubicBezTo>
                    <a:pt x="85" y="4204"/>
                    <a:pt x="187" y="4238"/>
                    <a:pt x="271" y="4196"/>
                  </a:cubicBezTo>
                  <a:lnTo>
                    <a:pt x="7966" y="348"/>
                  </a:lnTo>
                  <a:lnTo>
                    <a:pt x="7966" y="348"/>
                  </a:lnTo>
                  <a:cubicBezTo>
                    <a:pt x="8050" y="305"/>
                    <a:pt x="8085" y="203"/>
                    <a:pt x="8042" y="119"/>
                  </a:cubicBezTo>
                  <a:lnTo>
                    <a:pt x="8042" y="119"/>
                  </a:lnTo>
                  <a:cubicBezTo>
                    <a:pt x="8000" y="34"/>
                    <a:pt x="7898" y="0"/>
                    <a:pt x="7813" y="42"/>
                  </a:cubicBezTo>
                  <a:lnTo>
                    <a:pt x="119" y="3891"/>
                  </a:lnTo>
                  <a:lnTo>
                    <a:pt x="119" y="3891"/>
                  </a:lnTo>
                  <a:cubicBezTo>
                    <a:pt x="34" y="3933"/>
                    <a:pt x="0" y="4035"/>
                    <a:pt x="42" y="4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4" name="Freeform 47">
              <a:extLst>
                <a:ext uri="{FF2B5EF4-FFF2-40B4-BE49-F238E27FC236}">
                  <a16:creationId xmlns:a16="http://schemas.microsoft.com/office/drawing/2014/main" id="{6ED93DF4-7786-47DB-AAE6-087527FED352}"/>
                </a:ext>
              </a:extLst>
            </p:cNvPr>
            <p:cNvSpPr>
              <a:spLocks noChangeArrowheads="1"/>
            </p:cNvSpPr>
            <p:nvPr/>
          </p:nvSpPr>
          <p:spPr bwMode="auto">
            <a:xfrm rot="11369540">
              <a:off x="5450840" y="6868223"/>
              <a:ext cx="753122" cy="518002"/>
            </a:xfrm>
            <a:custGeom>
              <a:avLst/>
              <a:gdLst>
                <a:gd name="T0" fmla="*/ 42 w 1033"/>
                <a:gd name="T1" fmla="*/ 593 h 713"/>
                <a:gd name="T2" fmla="*/ 42 w 1033"/>
                <a:gd name="T3" fmla="*/ 593 h 713"/>
                <a:gd name="T4" fmla="*/ 272 w 1033"/>
                <a:gd name="T5" fmla="*/ 669 h 713"/>
                <a:gd name="T6" fmla="*/ 913 w 1033"/>
                <a:gd name="T7" fmla="*/ 349 h 713"/>
                <a:gd name="T8" fmla="*/ 913 w 1033"/>
                <a:gd name="T9" fmla="*/ 349 h 713"/>
                <a:gd name="T10" fmla="*/ 989 w 1033"/>
                <a:gd name="T11" fmla="*/ 120 h 713"/>
                <a:gd name="T12" fmla="*/ 989 w 1033"/>
                <a:gd name="T13" fmla="*/ 120 h 713"/>
                <a:gd name="T14" fmla="*/ 760 w 1033"/>
                <a:gd name="T15" fmla="*/ 43 h 713"/>
                <a:gd name="T16" fmla="*/ 119 w 1033"/>
                <a:gd name="T17" fmla="*/ 363 h 713"/>
                <a:gd name="T18" fmla="*/ 119 w 1033"/>
                <a:gd name="T19" fmla="*/ 363 h 713"/>
                <a:gd name="T20" fmla="*/ 42 w 1033"/>
                <a:gd name="T21" fmla="*/ 593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3" h="713">
                  <a:moveTo>
                    <a:pt x="42" y="593"/>
                  </a:moveTo>
                  <a:lnTo>
                    <a:pt x="42" y="593"/>
                  </a:lnTo>
                  <a:cubicBezTo>
                    <a:pt x="84" y="678"/>
                    <a:pt x="187" y="712"/>
                    <a:pt x="272" y="669"/>
                  </a:cubicBezTo>
                  <a:lnTo>
                    <a:pt x="913" y="349"/>
                  </a:lnTo>
                  <a:lnTo>
                    <a:pt x="913" y="349"/>
                  </a:lnTo>
                  <a:cubicBezTo>
                    <a:pt x="997" y="306"/>
                    <a:pt x="1032" y="204"/>
                    <a:pt x="989" y="120"/>
                  </a:cubicBezTo>
                  <a:lnTo>
                    <a:pt x="989" y="120"/>
                  </a:lnTo>
                  <a:cubicBezTo>
                    <a:pt x="947" y="35"/>
                    <a:pt x="844" y="0"/>
                    <a:pt x="760" y="43"/>
                  </a:cubicBezTo>
                  <a:lnTo>
                    <a:pt x="119" y="363"/>
                  </a:lnTo>
                  <a:lnTo>
                    <a:pt x="119" y="363"/>
                  </a:lnTo>
                  <a:cubicBezTo>
                    <a:pt x="34" y="406"/>
                    <a:pt x="0" y="508"/>
                    <a:pt x="42" y="593"/>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5" name="Freeform 48">
              <a:extLst>
                <a:ext uri="{FF2B5EF4-FFF2-40B4-BE49-F238E27FC236}">
                  <a16:creationId xmlns:a16="http://schemas.microsoft.com/office/drawing/2014/main" id="{5263776B-080B-49D1-9E6B-EC2AE089E776}"/>
                </a:ext>
              </a:extLst>
            </p:cNvPr>
            <p:cNvSpPr>
              <a:spLocks noChangeArrowheads="1"/>
            </p:cNvSpPr>
            <p:nvPr/>
          </p:nvSpPr>
          <p:spPr bwMode="auto">
            <a:xfrm rot="11369540">
              <a:off x="-1269817" y="9108201"/>
              <a:ext cx="286442" cy="284581"/>
            </a:xfrm>
            <a:custGeom>
              <a:avLst/>
              <a:gdLst>
                <a:gd name="T0" fmla="*/ 42 w 391"/>
                <a:gd name="T1" fmla="*/ 272 h 392"/>
                <a:gd name="T2" fmla="*/ 42 w 391"/>
                <a:gd name="T3" fmla="*/ 272 h 392"/>
                <a:gd name="T4" fmla="*/ 272 w 391"/>
                <a:gd name="T5" fmla="*/ 349 h 392"/>
                <a:gd name="T6" fmla="*/ 272 w 391"/>
                <a:gd name="T7" fmla="*/ 349 h 392"/>
                <a:gd name="T8" fmla="*/ 348 w 391"/>
                <a:gd name="T9" fmla="*/ 119 h 392"/>
                <a:gd name="T10" fmla="*/ 348 w 391"/>
                <a:gd name="T11" fmla="*/ 119 h 392"/>
                <a:gd name="T12" fmla="*/ 118 w 391"/>
                <a:gd name="T13" fmla="*/ 43 h 392"/>
                <a:gd name="T14" fmla="*/ 118 w 391"/>
                <a:gd name="T15" fmla="*/ 43 h 392"/>
                <a:gd name="T16" fmla="*/ 42 w 391"/>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2">
                  <a:moveTo>
                    <a:pt x="42" y="272"/>
                  </a:moveTo>
                  <a:lnTo>
                    <a:pt x="42" y="272"/>
                  </a:lnTo>
                  <a:cubicBezTo>
                    <a:pt x="84" y="357"/>
                    <a:pt x="187" y="391"/>
                    <a:pt x="272" y="349"/>
                  </a:cubicBezTo>
                  <a:lnTo>
                    <a:pt x="272" y="349"/>
                  </a:lnTo>
                  <a:cubicBezTo>
                    <a:pt x="356" y="306"/>
                    <a:pt x="390" y="203"/>
                    <a:pt x="348" y="119"/>
                  </a:cubicBezTo>
                  <a:lnTo>
                    <a:pt x="348" y="119"/>
                  </a:lnTo>
                  <a:cubicBezTo>
                    <a:pt x="306" y="35"/>
                    <a:pt x="203" y="0"/>
                    <a:pt x="118" y="43"/>
                  </a:cubicBezTo>
                  <a:lnTo>
                    <a:pt x="118" y="43"/>
                  </a:lnTo>
                  <a:cubicBezTo>
                    <a:pt x="34" y="85"/>
                    <a:pt x="0" y="188"/>
                    <a:pt x="42" y="272"/>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6" name="Freeform 49">
              <a:extLst>
                <a:ext uri="{FF2B5EF4-FFF2-40B4-BE49-F238E27FC236}">
                  <a16:creationId xmlns:a16="http://schemas.microsoft.com/office/drawing/2014/main" id="{CD18F879-FDAC-4BCE-9440-BB3D45440EC1}"/>
                </a:ext>
              </a:extLst>
            </p:cNvPr>
            <p:cNvSpPr>
              <a:spLocks noChangeArrowheads="1"/>
            </p:cNvSpPr>
            <p:nvPr/>
          </p:nvSpPr>
          <p:spPr bwMode="auto">
            <a:xfrm rot="11369540">
              <a:off x="-517326" y="5651286"/>
              <a:ext cx="5139894" cy="2695531"/>
            </a:xfrm>
            <a:custGeom>
              <a:avLst/>
              <a:gdLst>
                <a:gd name="T0" fmla="*/ 42 w 7042"/>
                <a:gd name="T1" fmla="*/ 3597 h 3717"/>
                <a:gd name="T2" fmla="*/ 42 w 7042"/>
                <a:gd name="T3" fmla="*/ 3597 h 3717"/>
                <a:gd name="T4" fmla="*/ 272 w 7042"/>
                <a:gd name="T5" fmla="*/ 3674 h 3717"/>
                <a:gd name="T6" fmla="*/ 6922 w 7042"/>
                <a:gd name="T7" fmla="*/ 348 h 3717"/>
                <a:gd name="T8" fmla="*/ 6922 w 7042"/>
                <a:gd name="T9" fmla="*/ 348 h 3717"/>
                <a:gd name="T10" fmla="*/ 6998 w 7042"/>
                <a:gd name="T11" fmla="*/ 118 h 3717"/>
                <a:gd name="T12" fmla="*/ 6998 w 7042"/>
                <a:gd name="T13" fmla="*/ 118 h 3717"/>
                <a:gd name="T14" fmla="*/ 6770 w 7042"/>
                <a:gd name="T15" fmla="*/ 42 h 3717"/>
                <a:gd name="T16" fmla="*/ 119 w 7042"/>
                <a:gd name="T17" fmla="*/ 3368 h 3717"/>
                <a:gd name="T18" fmla="*/ 119 w 7042"/>
                <a:gd name="T19" fmla="*/ 3368 h 3717"/>
                <a:gd name="T20" fmla="*/ 42 w 7042"/>
                <a:gd name="T21" fmla="*/ 3597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2" y="3597"/>
                  </a:moveTo>
                  <a:lnTo>
                    <a:pt x="42" y="3597"/>
                  </a:lnTo>
                  <a:cubicBezTo>
                    <a:pt x="84" y="3682"/>
                    <a:pt x="187" y="3716"/>
                    <a:pt x="272" y="3674"/>
                  </a:cubicBezTo>
                  <a:lnTo>
                    <a:pt x="6922" y="348"/>
                  </a:lnTo>
                  <a:lnTo>
                    <a:pt x="6922" y="348"/>
                  </a:lnTo>
                  <a:cubicBezTo>
                    <a:pt x="7007" y="305"/>
                    <a:pt x="7041" y="203"/>
                    <a:pt x="6998" y="118"/>
                  </a:cubicBezTo>
                  <a:lnTo>
                    <a:pt x="6998" y="118"/>
                  </a:lnTo>
                  <a:cubicBezTo>
                    <a:pt x="6957" y="33"/>
                    <a:pt x="6854" y="0"/>
                    <a:pt x="6770" y="42"/>
                  </a:cubicBezTo>
                  <a:lnTo>
                    <a:pt x="119" y="3368"/>
                  </a:lnTo>
                  <a:lnTo>
                    <a:pt x="119" y="3368"/>
                  </a:lnTo>
                  <a:cubicBezTo>
                    <a:pt x="34" y="3410"/>
                    <a:pt x="0" y="3513"/>
                    <a:pt x="42" y="3597"/>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7" name="Freeform 50">
              <a:extLst>
                <a:ext uri="{FF2B5EF4-FFF2-40B4-BE49-F238E27FC236}">
                  <a16:creationId xmlns:a16="http://schemas.microsoft.com/office/drawing/2014/main" id="{A079AC62-EC7D-46C7-AA68-83746AA50395}"/>
                </a:ext>
              </a:extLst>
            </p:cNvPr>
            <p:cNvSpPr>
              <a:spLocks noChangeArrowheads="1"/>
            </p:cNvSpPr>
            <p:nvPr/>
          </p:nvSpPr>
          <p:spPr bwMode="auto">
            <a:xfrm rot="11369540">
              <a:off x="4878885" y="5818248"/>
              <a:ext cx="617946" cy="450853"/>
            </a:xfrm>
            <a:custGeom>
              <a:avLst/>
              <a:gdLst>
                <a:gd name="T0" fmla="*/ 42 w 848"/>
                <a:gd name="T1" fmla="*/ 501 h 620"/>
                <a:gd name="T2" fmla="*/ 42 w 848"/>
                <a:gd name="T3" fmla="*/ 501 h 620"/>
                <a:gd name="T4" fmla="*/ 271 w 848"/>
                <a:gd name="T5" fmla="*/ 577 h 620"/>
                <a:gd name="T6" fmla="*/ 728 w 848"/>
                <a:gd name="T7" fmla="*/ 348 h 620"/>
                <a:gd name="T8" fmla="*/ 728 w 848"/>
                <a:gd name="T9" fmla="*/ 348 h 620"/>
                <a:gd name="T10" fmla="*/ 805 w 848"/>
                <a:gd name="T11" fmla="*/ 119 h 620"/>
                <a:gd name="T12" fmla="*/ 805 w 848"/>
                <a:gd name="T13" fmla="*/ 119 h 620"/>
                <a:gd name="T14" fmla="*/ 576 w 848"/>
                <a:gd name="T15" fmla="*/ 43 h 620"/>
                <a:gd name="T16" fmla="*/ 119 w 848"/>
                <a:gd name="T17" fmla="*/ 272 h 620"/>
                <a:gd name="T18" fmla="*/ 119 w 848"/>
                <a:gd name="T19" fmla="*/ 272 h 620"/>
                <a:gd name="T20" fmla="*/ 42 w 848"/>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42" y="501"/>
                  </a:moveTo>
                  <a:lnTo>
                    <a:pt x="42" y="501"/>
                  </a:lnTo>
                  <a:cubicBezTo>
                    <a:pt x="84" y="585"/>
                    <a:pt x="186" y="619"/>
                    <a:pt x="271" y="577"/>
                  </a:cubicBezTo>
                  <a:lnTo>
                    <a:pt x="728" y="348"/>
                  </a:lnTo>
                  <a:lnTo>
                    <a:pt x="728" y="348"/>
                  </a:lnTo>
                  <a:cubicBezTo>
                    <a:pt x="813" y="306"/>
                    <a:pt x="847" y="204"/>
                    <a:pt x="805" y="119"/>
                  </a:cubicBezTo>
                  <a:lnTo>
                    <a:pt x="805" y="119"/>
                  </a:lnTo>
                  <a:cubicBezTo>
                    <a:pt x="762" y="34"/>
                    <a:pt x="660" y="0"/>
                    <a:pt x="576" y="43"/>
                  </a:cubicBezTo>
                  <a:lnTo>
                    <a:pt x="119" y="272"/>
                  </a:lnTo>
                  <a:lnTo>
                    <a:pt x="119" y="272"/>
                  </a:lnTo>
                  <a:cubicBezTo>
                    <a:pt x="34" y="313"/>
                    <a:pt x="0" y="416"/>
                    <a:pt x="42" y="501"/>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8" name="Freeform 51">
              <a:extLst>
                <a:ext uri="{FF2B5EF4-FFF2-40B4-BE49-F238E27FC236}">
                  <a16:creationId xmlns:a16="http://schemas.microsoft.com/office/drawing/2014/main" id="{E1B497B7-CD80-456F-8CA1-A08651D347A4}"/>
                </a:ext>
              </a:extLst>
            </p:cNvPr>
            <p:cNvSpPr>
              <a:spLocks noChangeArrowheads="1"/>
            </p:cNvSpPr>
            <p:nvPr/>
          </p:nvSpPr>
          <p:spPr bwMode="auto">
            <a:xfrm rot="11369540">
              <a:off x="6324691" y="6684569"/>
              <a:ext cx="553576" cy="415681"/>
            </a:xfrm>
            <a:custGeom>
              <a:avLst/>
              <a:gdLst>
                <a:gd name="T0" fmla="*/ 42 w 757"/>
                <a:gd name="T1" fmla="*/ 455 h 575"/>
                <a:gd name="T2" fmla="*/ 42 w 757"/>
                <a:gd name="T3" fmla="*/ 455 h 575"/>
                <a:gd name="T4" fmla="*/ 272 w 757"/>
                <a:gd name="T5" fmla="*/ 531 h 575"/>
                <a:gd name="T6" fmla="*/ 637 w 757"/>
                <a:gd name="T7" fmla="*/ 349 h 575"/>
                <a:gd name="T8" fmla="*/ 637 w 757"/>
                <a:gd name="T9" fmla="*/ 349 h 575"/>
                <a:gd name="T10" fmla="*/ 714 w 757"/>
                <a:gd name="T11" fmla="*/ 119 h 575"/>
                <a:gd name="T12" fmla="*/ 714 w 757"/>
                <a:gd name="T13" fmla="*/ 119 h 575"/>
                <a:gd name="T14" fmla="*/ 485 w 757"/>
                <a:gd name="T15" fmla="*/ 43 h 575"/>
                <a:gd name="T16" fmla="*/ 118 w 757"/>
                <a:gd name="T17" fmla="*/ 226 h 575"/>
                <a:gd name="T18" fmla="*/ 118 w 757"/>
                <a:gd name="T19" fmla="*/ 226 h 575"/>
                <a:gd name="T20" fmla="*/ 42 w 757"/>
                <a:gd name="T21" fmla="*/ 455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7" h="575">
                  <a:moveTo>
                    <a:pt x="42" y="455"/>
                  </a:moveTo>
                  <a:lnTo>
                    <a:pt x="42" y="455"/>
                  </a:lnTo>
                  <a:cubicBezTo>
                    <a:pt x="84" y="540"/>
                    <a:pt x="187" y="574"/>
                    <a:pt x="272" y="531"/>
                  </a:cubicBezTo>
                  <a:lnTo>
                    <a:pt x="637" y="349"/>
                  </a:lnTo>
                  <a:lnTo>
                    <a:pt x="637" y="349"/>
                  </a:lnTo>
                  <a:cubicBezTo>
                    <a:pt x="722" y="306"/>
                    <a:pt x="756" y="204"/>
                    <a:pt x="714" y="119"/>
                  </a:cubicBezTo>
                  <a:lnTo>
                    <a:pt x="714" y="119"/>
                  </a:lnTo>
                  <a:cubicBezTo>
                    <a:pt x="671" y="35"/>
                    <a:pt x="569" y="0"/>
                    <a:pt x="485" y="43"/>
                  </a:cubicBezTo>
                  <a:lnTo>
                    <a:pt x="118" y="226"/>
                  </a:lnTo>
                  <a:lnTo>
                    <a:pt x="118" y="226"/>
                  </a:lnTo>
                  <a:cubicBezTo>
                    <a:pt x="34" y="268"/>
                    <a:pt x="0" y="370"/>
                    <a:pt x="42" y="455"/>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9" name="Freeform 52">
              <a:extLst>
                <a:ext uri="{FF2B5EF4-FFF2-40B4-BE49-F238E27FC236}">
                  <a16:creationId xmlns:a16="http://schemas.microsoft.com/office/drawing/2014/main" id="{0DFF6D58-79A1-4AB7-B954-3DE55C83B494}"/>
                </a:ext>
              </a:extLst>
            </p:cNvPr>
            <p:cNvSpPr>
              <a:spLocks noChangeArrowheads="1"/>
            </p:cNvSpPr>
            <p:nvPr/>
          </p:nvSpPr>
          <p:spPr bwMode="auto">
            <a:xfrm rot="11369540">
              <a:off x="-637625" y="5261733"/>
              <a:ext cx="5139895" cy="2695531"/>
            </a:xfrm>
            <a:custGeom>
              <a:avLst/>
              <a:gdLst>
                <a:gd name="T0" fmla="*/ 41 w 7042"/>
                <a:gd name="T1" fmla="*/ 3598 h 3718"/>
                <a:gd name="T2" fmla="*/ 41 w 7042"/>
                <a:gd name="T3" fmla="*/ 3598 h 3718"/>
                <a:gd name="T4" fmla="*/ 271 w 7042"/>
                <a:gd name="T5" fmla="*/ 3674 h 3718"/>
                <a:gd name="T6" fmla="*/ 6922 w 7042"/>
                <a:gd name="T7" fmla="*/ 349 h 3718"/>
                <a:gd name="T8" fmla="*/ 6922 w 7042"/>
                <a:gd name="T9" fmla="*/ 349 h 3718"/>
                <a:gd name="T10" fmla="*/ 6998 w 7042"/>
                <a:gd name="T11" fmla="*/ 119 h 3718"/>
                <a:gd name="T12" fmla="*/ 6998 w 7042"/>
                <a:gd name="T13" fmla="*/ 119 h 3718"/>
                <a:gd name="T14" fmla="*/ 6769 w 7042"/>
                <a:gd name="T15" fmla="*/ 43 h 3718"/>
                <a:gd name="T16" fmla="*/ 118 w 7042"/>
                <a:gd name="T17" fmla="*/ 3369 h 3718"/>
                <a:gd name="T18" fmla="*/ 118 w 7042"/>
                <a:gd name="T19" fmla="*/ 3369 h 3718"/>
                <a:gd name="T20" fmla="*/ 41 w 7042"/>
                <a:gd name="T21" fmla="*/ 3598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8">
                  <a:moveTo>
                    <a:pt x="41" y="3598"/>
                  </a:moveTo>
                  <a:lnTo>
                    <a:pt x="41" y="3598"/>
                  </a:lnTo>
                  <a:cubicBezTo>
                    <a:pt x="83" y="3683"/>
                    <a:pt x="186" y="3717"/>
                    <a:pt x="271" y="3674"/>
                  </a:cubicBezTo>
                  <a:lnTo>
                    <a:pt x="6922" y="349"/>
                  </a:lnTo>
                  <a:lnTo>
                    <a:pt x="6922" y="349"/>
                  </a:lnTo>
                  <a:cubicBezTo>
                    <a:pt x="7006" y="306"/>
                    <a:pt x="7041" y="204"/>
                    <a:pt x="6998" y="119"/>
                  </a:cubicBezTo>
                  <a:lnTo>
                    <a:pt x="6998" y="119"/>
                  </a:lnTo>
                  <a:cubicBezTo>
                    <a:pt x="6956" y="35"/>
                    <a:pt x="6854" y="0"/>
                    <a:pt x="6769" y="43"/>
                  </a:cubicBezTo>
                  <a:lnTo>
                    <a:pt x="118" y="3369"/>
                  </a:lnTo>
                  <a:lnTo>
                    <a:pt x="118" y="3369"/>
                  </a:lnTo>
                  <a:cubicBezTo>
                    <a:pt x="34" y="3411"/>
                    <a:pt x="0" y="3514"/>
                    <a:pt x="41" y="3598"/>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0" name="Freeform 53">
              <a:extLst>
                <a:ext uri="{FF2B5EF4-FFF2-40B4-BE49-F238E27FC236}">
                  <a16:creationId xmlns:a16="http://schemas.microsoft.com/office/drawing/2014/main" id="{4579DB35-4C8C-4694-964E-F55383A7BE86}"/>
                </a:ext>
              </a:extLst>
            </p:cNvPr>
            <p:cNvSpPr>
              <a:spLocks noChangeArrowheads="1"/>
            </p:cNvSpPr>
            <p:nvPr/>
          </p:nvSpPr>
          <p:spPr bwMode="auto">
            <a:xfrm rot="11369540">
              <a:off x="-1740319" y="6146629"/>
              <a:ext cx="5902672" cy="3076040"/>
            </a:xfrm>
            <a:custGeom>
              <a:avLst/>
              <a:gdLst>
                <a:gd name="T0" fmla="*/ 42 w 8086"/>
                <a:gd name="T1" fmla="*/ 4120 h 4240"/>
                <a:gd name="T2" fmla="*/ 42 w 8086"/>
                <a:gd name="T3" fmla="*/ 4120 h 4240"/>
                <a:gd name="T4" fmla="*/ 272 w 8086"/>
                <a:gd name="T5" fmla="*/ 4197 h 4240"/>
                <a:gd name="T6" fmla="*/ 7967 w 8086"/>
                <a:gd name="T7" fmla="*/ 349 h 4240"/>
                <a:gd name="T8" fmla="*/ 7967 w 8086"/>
                <a:gd name="T9" fmla="*/ 349 h 4240"/>
                <a:gd name="T10" fmla="*/ 8043 w 8086"/>
                <a:gd name="T11" fmla="*/ 119 h 4240"/>
                <a:gd name="T12" fmla="*/ 8043 w 8086"/>
                <a:gd name="T13" fmla="*/ 119 h 4240"/>
                <a:gd name="T14" fmla="*/ 7814 w 8086"/>
                <a:gd name="T15" fmla="*/ 43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5"/>
                    <a:pt x="187" y="4239"/>
                    <a:pt x="272" y="4197"/>
                  </a:cubicBezTo>
                  <a:lnTo>
                    <a:pt x="7967" y="349"/>
                  </a:lnTo>
                  <a:lnTo>
                    <a:pt x="7967" y="349"/>
                  </a:lnTo>
                  <a:cubicBezTo>
                    <a:pt x="8051" y="307"/>
                    <a:pt x="8085" y="204"/>
                    <a:pt x="8043" y="119"/>
                  </a:cubicBezTo>
                  <a:lnTo>
                    <a:pt x="8043" y="119"/>
                  </a:lnTo>
                  <a:cubicBezTo>
                    <a:pt x="8001" y="35"/>
                    <a:pt x="7899" y="0"/>
                    <a:pt x="7814" y="43"/>
                  </a:cubicBezTo>
                  <a:lnTo>
                    <a:pt x="118" y="3891"/>
                  </a:lnTo>
                  <a:lnTo>
                    <a:pt x="118" y="3891"/>
                  </a:lnTo>
                  <a:cubicBezTo>
                    <a:pt x="34" y="3933"/>
                    <a:pt x="0" y="4036"/>
                    <a:pt x="42" y="4120"/>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1" name="Freeform 54">
              <a:extLst>
                <a:ext uri="{FF2B5EF4-FFF2-40B4-BE49-F238E27FC236}">
                  <a16:creationId xmlns:a16="http://schemas.microsoft.com/office/drawing/2014/main" id="{56FE8351-18BD-4CCF-AE11-135C315850CC}"/>
                </a:ext>
              </a:extLst>
            </p:cNvPr>
            <p:cNvSpPr>
              <a:spLocks noChangeArrowheads="1"/>
            </p:cNvSpPr>
            <p:nvPr/>
          </p:nvSpPr>
          <p:spPr bwMode="auto">
            <a:xfrm rot="11369540">
              <a:off x="4438694" y="6377756"/>
              <a:ext cx="621163" cy="450856"/>
            </a:xfrm>
            <a:custGeom>
              <a:avLst/>
              <a:gdLst>
                <a:gd name="T0" fmla="*/ 43 w 849"/>
                <a:gd name="T1" fmla="*/ 501 h 620"/>
                <a:gd name="T2" fmla="*/ 43 w 849"/>
                <a:gd name="T3" fmla="*/ 501 h 620"/>
                <a:gd name="T4" fmla="*/ 271 w 849"/>
                <a:gd name="T5" fmla="*/ 577 h 620"/>
                <a:gd name="T6" fmla="*/ 730 w 849"/>
                <a:gd name="T7" fmla="*/ 348 h 620"/>
                <a:gd name="T8" fmla="*/ 730 w 849"/>
                <a:gd name="T9" fmla="*/ 348 h 620"/>
                <a:gd name="T10" fmla="*/ 806 w 849"/>
                <a:gd name="T11" fmla="*/ 119 h 620"/>
                <a:gd name="T12" fmla="*/ 806 w 849"/>
                <a:gd name="T13" fmla="*/ 119 h 620"/>
                <a:gd name="T14" fmla="*/ 577 w 849"/>
                <a:gd name="T15" fmla="*/ 43 h 620"/>
                <a:gd name="T16" fmla="*/ 119 w 849"/>
                <a:gd name="T17" fmla="*/ 272 h 620"/>
                <a:gd name="T18" fmla="*/ 119 w 849"/>
                <a:gd name="T19" fmla="*/ 272 h 620"/>
                <a:gd name="T20" fmla="*/ 43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3" y="501"/>
                  </a:moveTo>
                  <a:lnTo>
                    <a:pt x="43" y="501"/>
                  </a:lnTo>
                  <a:cubicBezTo>
                    <a:pt x="85" y="586"/>
                    <a:pt x="187" y="619"/>
                    <a:pt x="271" y="577"/>
                  </a:cubicBezTo>
                  <a:lnTo>
                    <a:pt x="730" y="348"/>
                  </a:lnTo>
                  <a:lnTo>
                    <a:pt x="730" y="348"/>
                  </a:lnTo>
                  <a:cubicBezTo>
                    <a:pt x="814" y="306"/>
                    <a:pt x="848" y="204"/>
                    <a:pt x="806" y="119"/>
                  </a:cubicBezTo>
                  <a:lnTo>
                    <a:pt x="806" y="119"/>
                  </a:lnTo>
                  <a:cubicBezTo>
                    <a:pt x="764" y="35"/>
                    <a:pt x="661" y="0"/>
                    <a:pt x="577" y="43"/>
                  </a:cubicBezTo>
                  <a:lnTo>
                    <a:pt x="119" y="272"/>
                  </a:lnTo>
                  <a:lnTo>
                    <a:pt x="119" y="272"/>
                  </a:lnTo>
                  <a:cubicBezTo>
                    <a:pt x="34" y="314"/>
                    <a:pt x="0" y="416"/>
                    <a:pt x="43" y="50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2" name="Freeform 55">
              <a:extLst>
                <a:ext uri="{FF2B5EF4-FFF2-40B4-BE49-F238E27FC236}">
                  <a16:creationId xmlns:a16="http://schemas.microsoft.com/office/drawing/2014/main" id="{E9B9A185-347C-4798-BEF3-7A063B5F2DB6}"/>
                </a:ext>
              </a:extLst>
            </p:cNvPr>
            <p:cNvSpPr>
              <a:spLocks noChangeArrowheads="1"/>
            </p:cNvSpPr>
            <p:nvPr/>
          </p:nvSpPr>
          <p:spPr bwMode="auto">
            <a:xfrm rot="11369540">
              <a:off x="5173424" y="6288835"/>
              <a:ext cx="283226" cy="284583"/>
            </a:xfrm>
            <a:custGeom>
              <a:avLst/>
              <a:gdLst>
                <a:gd name="T0" fmla="*/ 42 w 390"/>
                <a:gd name="T1" fmla="*/ 271 h 391"/>
                <a:gd name="T2" fmla="*/ 42 w 390"/>
                <a:gd name="T3" fmla="*/ 271 h 391"/>
                <a:gd name="T4" fmla="*/ 270 w 390"/>
                <a:gd name="T5" fmla="*/ 348 h 391"/>
                <a:gd name="T6" fmla="*/ 270 w 390"/>
                <a:gd name="T7" fmla="*/ 348 h 391"/>
                <a:gd name="T8" fmla="*/ 347 w 390"/>
                <a:gd name="T9" fmla="*/ 119 h 391"/>
                <a:gd name="T10" fmla="*/ 347 w 390"/>
                <a:gd name="T11" fmla="*/ 119 h 391"/>
                <a:gd name="T12" fmla="*/ 118 w 390"/>
                <a:gd name="T13" fmla="*/ 42 h 391"/>
                <a:gd name="T14" fmla="*/ 118 w 390"/>
                <a:gd name="T15" fmla="*/ 42 h 391"/>
                <a:gd name="T16" fmla="*/ 42 w 390"/>
                <a:gd name="T17" fmla="*/ 27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1">
                  <a:moveTo>
                    <a:pt x="42" y="271"/>
                  </a:moveTo>
                  <a:lnTo>
                    <a:pt x="42" y="271"/>
                  </a:lnTo>
                  <a:cubicBezTo>
                    <a:pt x="84" y="356"/>
                    <a:pt x="187" y="390"/>
                    <a:pt x="270" y="348"/>
                  </a:cubicBezTo>
                  <a:lnTo>
                    <a:pt x="270" y="348"/>
                  </a:lnTo>
                  <a:cubicBezTo>
                    <a:pt x="355" y="306"/>
                    <a:pt x="389" y="203"/>
                    <a:pt x="347" y="119"/>
                  </a:cubicBezTo>
                  <a:lnTo>
                    <a:pt x="347" y="119"/>
                  </a:lnTo>
                  <a:cubicBezTo>
                    <a:pt x="305" y="34"/>
                    <a:pt x="202" y="0"/>
                    <a:pt x="118" y="42"/>
                  </a:cubicBezTo>
                  <a:lnTo>
                    <a:pt x="118" y="42"/>
                  </a:lnTo>
                  <a:cubicBezTo>
                    <a:pt x="34" y="84"/>
                    <a:pt x="0" y="187"/>
                    <a:pt x="42" y="27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3" name="Freeform 56">
              <a:extLst>
                <a:ext uri="{FF2B5EF4-FFF2-40B4-BE49-F238E27FC236}">
                  <a16:creationId xmlns:a16="http://schemas.microsoft.com/office/drawing/2014/main" id="{0077C2AD-E5F8-4650-AEAE-C5DDE20FBE1F}"/>
                </a:ext>
              </a:extLst>
            </p:cNvPr>
            <p:cNvSpPr>
              <a:spLocks noChangeArrowheads="1"/>
            </p:cNvSpPr>
            <p:nvPr/>
          </p:nvSpPr>
          <p:spPr bwMode="auto">
            <a:xfrm rot="11369540">
              <a:off x="-2277819" y="8564985"/>
              <a:ext cx="286444" cy="284581"/>
            </a:xfrm>
            <a:custGeom>
              <a:avLst/>
              <a:gdLst>
                <a:gd name="T0" fmla="*/ 43 w 392"/>
                <a:gd name="T1" fmla="*/ 272 h 391"/>
                <a:gd name="T2" fmla="*/ 43 w 392"/>
                <a:gd name="T3" fmla="*/ 272 h 391"/>
                <a:gd name="T4" fmla="*/ 272 w 392"/>
                <a:gd name="T5" fmla="*/ 348 h 391"/>
                <a:gd name="T6" fmla="*/ 272 w 392"/>
                <a:gd name="T7" fmla="*/ 348 h 391"/>
                <a:gd name="T8" fmla="*/ 349 w 392"/>
                <a:gd name="T9" fmla="*/ 119 h 391"/>
                <a:gd name="T10" fmla="*/ 349 w 392"/>
                <a:gd name="T11" fmla="*/ 119 h 391"/>
                <a:gd name="T12" fmla="*/ 119 w 392"/>
                <a:gd name="T13" fmla="*/ 43 h 391"/>
                <a:gd name="T14" fmla="*/ 119 w 392"/>
                <a:gd name="T15" fmla="*/ 43 h 391"/>
                <a:gd name="T16" fmla="*/ 43 w 392"/>
                <a:gd name="T17" fmla="*/ 27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1">
                  <a:moveTo>
                    <a:pt x="43" y="272"/>
                  </a:moveTo>
                  <a:lnTo>
                    <a:pt x="43" y="272"/>
                  </a:lnTo>
                  <a:cubicBezTo>
                    <a:pt x="85" y="356"/>
                    <a:pt x="188" y="390"/>
                    <a:pt x="272" y="348"/>
                  </a:cubicBezTo>
                  <a:lnTo>
                    <a:pt x="272" y="348"/>
                  </a:lnTo>
                  <a:cubicBezTo>
                    <a:pt x="356" y="306"/>
                    <a:pt x="391" y="204"/>
                    <a:pt x="349" y="119"/>
                  </a:cubicBezTo>
                  <a:lnTo>
                    <a:pt x="349" y="119"/>
                  </a:lnTo>
                  <a:cubicBezTo>
                    <a:pt x="306" y="34"/>
                    <a:pt x="204" y="0"/>
                    <a:pt x="119" y="43"/>
                  </a:cubicBezTo>
                  <a:lnTo>
                    <a:pt x="119" y="43"/>
                  </a:lnTo>
                  <a:cubicBezTo>
                    <a:pt x="35" y="85"/>
                    <a:pt x="0" y="187"/>
                    <a:pt x="43" y="272"/>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4" name="Freeform 45">
              <a:extLst>
                <a:ext uri="{FF2B5EF4-FFF2-40B4-BE49-F238E27FC236}">
                  <a16:creationId xmlns:a16="http://schemas.microsoft.com/office/drawing/2014/main" id="{D55802FC-DA83-46B3-ADDC-AA98A951F7DF}"/>
                </a:ext>
              </a:extLst>
            </p:cNvPr>
            <p:cNvSpPr>
              <a:spLocks noChangeArrowheads="1"/>
            </p:cNvSpPr>
            <p:nvPr/>
          </p:nvSpPr>
          <p:spPr bwMode="auto">
            <a:xfrm rot="11369540">
              <a:off x="7014175" y="603512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5" name="Freeform 31">
              <a:extLst>
                <a:ext uri="{FF2B5EF4-FFF2-40B4-BE49-F238E27FC236}">
                  <a16:creationId xmlns:a16="http://schemas.microsoft.com/office/drawing/2014/main" id="{7655DB65-6CF9-49C1-A3D3-6C2E951E27CF}"/>
                </a:ext>
              </a:extLst>
            </p:cNvPr>
            <p:cNvSpPr>
              <a:spLocks noChangeArrowheads="1"/>
            </p:cNvSpPr>
            <p:nvPr/>
          </p:nvSpPr>
          <p:spPr bwMode="auto">
            <a:xfrm rot="11369540">
              <a:off x="-681430" y="5853775"/>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grpSp>
    </p:spTree>
    <p:extLst>
      <p:ext uri="{BB962C8B-B14F-4D97-AF65-F5344CB8AC3E}">
        <p14:creationId xmlns:p14="http://schemas.microsoft.com/office/powerpoint/2010/main" val="357932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795EC-1282-4DCD-9BC2-55B6467FFCA2}"/>
              </a:ext>
            </a:extLst>
          </p:cNvPr>
          <p:cNvSpPr>
            <a:spLocks noGrp="1"/>
          </p:cNvSpPr>
          <p:nvPr>
            <p:ph type="title"/>
          </p:nvPr>
        </p:nvSpPr>
        <p:spPr/>
        <p:txBody>
          <a:bodyPr/>
          <a:lstStyle/>
          <a:p>
            <a:r>
              <a:rPr lang="en-GB" b="1" dirty="0">
                <a:solidFill>
                  <a:schemeClr val="bg1"/>
                </a:solidFill>
              </a:rPr>
              <a:t>What are the Zones?</a:t>
            </a:r>
          </a:p>
        </p:txBody>
      </p:sp>
      <p:sp>
        <p:nvSpPr>
          <p:cNvPr id="3" name="Content Placeholder 2">
            <a:extLst>
              <a:ext uri="{FF2B5EF4-FFF2-40B4-BE49-F238E27FC236}">
                <a16:creationId xmlns:a16="http://schemas.microsoft.com/office/drawing/2014/main" id="{B89CFAF4-166B-4880-A195-7C7D1DB5B8E7}"/>
              </a:ext>
            </a:extLst>
          </p:cNvPr>
          <p:cNvSpPr>
            <a:spLocks noGrp="1"/>
          </p:cNvSpPr>
          <p:nvPr>
            <p:ph idx="1"/>
          </p:nvPr>
        </p:nvSpPr>
        <p:spPr/>
        <p:txBody>
          <a:bodyPr/>
          <a:lstStyle/>
          <a:p>
            <a:r>
              <a:rPr lang="en-GB" dirty="0">
                <a:solidFill>
                  <a:schemeClr val="bg1"/>
                </a:solidFill>
              </a:rPr>
              <a:t>Activation levels in our bodies from low-energy to high-energy states</a:t>
            </a:r>
          </a:p>
          <a:p>
            <a:r>
              <a:rPr lang="en-GB" dirty="0">
                <a:solidFill>
                  <a:schemeClr val="bg1"/>
                </a:solidFill>
              </a:rPr>
              <a:t>These activation levels correspond with emotions from sad to extremely happy/angry</a:t>
            </a:r>
          </a:p>
          <a:p>
            <a:pPr marL="0" indent="0">
              <a:buNone/>
            </a:pPr>
            <a:endParaRPr lang="en-GB" dirty="0"/>
          </a:p>
        </p:txBody>
      </p:sp>
      <p:pic>
        <p:nvPicPr>
          <p:cNvPr id="4" name="Picture 3" descr="Learn More about the Zones - THE ZONES OF REGULATION: A SOCIAL EMOTIONAL  LEARNING PATHWAY TO REGULATION">
            <a:extLst>
              <a:ext uri="{FF2B5EF4-FFF2-40B4-BE49-F238E27FC236}">
                <a16:creationId xmlns:a16="http://schemas.microsoft.com/office/drawing/2014/main" id="{BC107658-9FDE-4DD8-80D6-F5ABB526B3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6237" y="3429000"/>
            <a:ext cx="7099526" cy="306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1935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47A6-7972-4A17-A5DA-552A03A9841C}"/>
              </a:ext>
            </a:extLst>
          </p:cNvPr>
          <p:cNvSpPr>
            <a:spLocks noGrp="1"/>
          </p:cNvSpPr>
          <p:nvPr>
            <p:ph type="title"/>
          </p:nvPr>
        </p:nvSpPr>
        <p:spPr/>
        <p:txBody>
          <a:bodyPr>
            <a:normAutofit/>
          </a:bodyPr>
          <a:lstStyle/>
          <a:p>
            <a:r>
              <a:rPr lang="en-GB" b="1" dirty="0">
                <a:solidFill>
                  <a:schemeClr val="bg1"/>
                </a:solidFill>
              </a:rPr>
              <a:t>Window of Tolerance </a:t>
            </a:r>
          </a:p>
        </p:txBody>
      </p:sp>
      <p:graphicFrame>
        <p:nvGraphicFramePr>
          <p:cNvPr id="3" name="Chart 2">
            <a:extLst>
              <a:ext uri="{FF2B5EF4-FFF2-40B4-BE49-F238E27FC236}">
                <a16:creationId xmlns:a16="http://schemas.microsoft.com/office/drawing/2014/main" id="{A187653D-CC72-466E-A507-AE90AFE2A692}"/>
              </a:ext>
            </a:extLst>
          </p:cNvPr>
          <p:cNvGraphicFramePr>
            <a:graphicFrameLocks/>
          </p:cNvGraphicFramePr>
          <p:nvPr>
            <p:extLst>
              <p:ext uri="{D42A27DB-BD31-4B8C-83A1-F6EECF244321}">
                <p14:modId xmlns:p14="http://schemas.microsoft.com/office/powerpoint/2010/main" val="1602393301"/>
              </p:ext>
            </p:extLst>
          </p:nvPr>
        </p:nvGraphicFramePr>
        <p:xfrm>
          <a:off x="1167278" y="1282550"/>
          <a:ext cx="9857444" cy="53673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79393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47A6-7972-4A17-A5DA-552A03A9841C}"/>
              </a:ext>
            </a:extLst>
          </p:cNvPr>
          <p:cNvSpPr>
            <a:spLocks noGrp="1"/>
          </p:cNvSpPr>
          <p:nvPr>
            <p:ph type="title"/>
          </p:nvPr>
        </p:nvSpPr>
        <p:spPr>
          <a:xfrm>
            <a:off x="838200" y="365125"/>
            <a:ext cx="9220200" cy="1325563"/>
          </a:xfrm>
        </p:spPr>
        <p:txBody>
          <a:bodyPr>
            <a:normAutofit/>
          </a:bodyPr>
          <a:lstStyle/>
          <a:p>
            <a:r>
              <a:rPr lang="en-GB" b="1" dirty="0">
                <a:solidFill>
                  <a:schemeClr val="bg1"/>
                </a:solidFill>
              </a:rPr>
              <a:t>Behaviours you may notice</a:t>
            </a:r>
          </a:p>
        </p:txBody>
      </p:sp>
      <p:sp>
        <p:nvSpPr>
          <p:cNvPr id="5" name="Content Placeholder 2">
            <a:extLst>
              <a:ext uri="{FF2B5EF4-FFF2-40B4-BE49-F238E27FC236}">
                <a16:creationId xmlns:a16="http://schemas.microsoft.com/office/drawing/2014/main" id="{B96EEFE9-7A9E-4F62-B9FC-3FACCC13655E}"/>
              </a:ext>
            </a:extLst>
          </p:cNvPr>
          <p:cNvSpPr>
            <a:spLocks noGrp="1"/>
          </p:cNvSpPr>
          <p:nvPr>
            <p:ph idx="1"/>
          </p:nvPr>
        </p:nvSpPr>
        <p:spPr>
          <a:xfrm>
            <a:off x="721896" y="1519818"/>
            <a:ext cx="2454444" cy="4973054"/>
          </a:xfrm>
          <a:solidFill>
            <a:srgbClr val="00B0F0"/>
          </a:solidFill>
        </p:spPr>
        <p:txBody>
          <a:bodyPr>
            <a:normAutofit/>
          </a:bodyPr>
          <a:lstStyle/>
          <a:p>
            <a:pPr marL="0" indent="0" algn="ctr">
              <a:buNone/>
            </a:pPr>
            <a:r>
              <a:rPr lang="en-GB" sz="2400" dirty="0">
                <a:solidFill>
                  <a:schemeClr val="bg1"/>
                </a:solidFill>
              </a:rPr>
              <a:t>Blue Zone</a:t>
            </a:r>
          </a:p>
          <a:p>
            <a:r>
              <a:rPr lang="en-GB" sz="2400" dirty="0">
                <a:solidFill>
                  <a:schemeClr val="bg1"/>
                </a:solidFill>
              </a:rPr>
              <a:t>Easily upset </a:t>
            </a:r>
          </a:p>
          <a:p>
            <a:r>
              <a:rPr lang="en-GB" sz="2400" dirty="0">
                <a:solidFill>
                  <a:schemeClr val="bg1"/>
                </a:solidFill>
              </a:rPr>
              <a:t>Appearing tired </a:t>
            </a:r>
          </a:p>
          <a:p>
            <a:r>
              <a:rPr lang="en-GB" sz="2400" dirty="0">
                <a:solidFill>
                  <a:schemeClr val="bg1"/>
                </a:solidFill>
              </a:rPr>
              <a:t>Crying</a:t>
            </a:r>
          </a:p>
          <a:p>
            <a:r>
              <a:rPr lang="en-GB" sz="2400" dirty="0">
                <a:solidFill>
                  <a:schemeClr val="bg1"/>
                </a:solidFill>
              </a:rPr>
              <a:t>Poor concentration</a:t>
            </a:r>
          </a:p>
          <a:p>
            <a:r>
              <a:rPr lang="en-GB" sz="2400" dirty="0">
                <a:solidFill>
                  <a:schemeClr val="bg1"/>
                </a:solidFill>
              </a:rPr>
              <a:t>Refusing to talk  </a:t>
            </a:r>
          </a:p>
          <a:p>
            <a:r>
              <a:rPr lang="en-GB" sz="2400" dirty="0">
                <a:solidFill>
                  <a:schemeClr val="bg1"/>
                </a:solidFill>
              </a:rPr>
              <a:t>Poor appetite</a:t>
            </a:r>
          </a:p>
          <a:p>
            <a:r>
              <a:rPr lang="en-GB" sz="2400" dirty="0">
                <a:solidFill>
                  <a:schemeClr val="bg1"/>
                </a:solidFill>
              </a:rPr>
              <a:t>Sluggishness  </a:t>
            </a:r>
          </a:p>
          <a:p>
            <a:endParaRPr lang="en-GB" sz="2400" dirty="0">
              <a:solidFill>
                <a:schemeClr val="bg1"/>
              </a:solidFill>
            </a:endParaRPr>
          </a:p>
          <a:p>
            <a:pPr marL="0" indent="0">
              <a:buNone/>
            </a:pPr>
            <a:endParaRPr lang="en-GB" dirty="0">
              <a:solidFill>
                <a:schemeClr val="bg1"/>
              </a:solidFill>
            </a:endParaRPr>
          </a:p>
        </p:txBody>
      </p:sp>
      <p:sp>
        <p:nvSpPr>
          <p:cNvPr id="6" name="Content Placeholder 2">
            <a:extLst>
              <a:ext uri="{FF2B5EF4-FFF2-40B4-BE49-F238E27FC236}">
                <a16:creationId xmlns:a16="http://schemas.microsoft.com/office/drawing/2014/main" id="{FECE8A32-85C4-4E93-8E55-20BAB8AC55AC}"/>
              </a:ext>
            </a:extLst>
          </p:cNvPr>
          <p:cNvSpPr txBox="1">
            <a:spLocks/>
          </p:cNvSpPr>
          <p:nvPr/>
        </p:nvSpPr>
        <p:spPr>
          <a:xfrm>
            <a:off x="6031832" y="1519818"/>
            <a:ext cx="2775283" cy="4973054"/>
          </a:xfrm>
          <a:prstGeom prst="rect">
            <a:avLst/>
          </a:prstGeom>
          <a:solidFill>
            <a:schemeClr val="accent4">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solidFill>
              </a:rPr>
              <a:t>Yellow</a:t>
            </a:r>
          </a:p>
          <a:p>
            <a:r>
              <a:rPr lang="en-GB" sz="2400" dirty="0">
                <a:solidFill>
                  <a:schemeClr val="bg1"/>
                </a:solidFill>
              </a:rPr>
              <a:t>Constantly seeking reassurance </a:t>
            </a:r>
          </a:p>
          <a:p>
            <a:r>
              <a:rPr lang="en-GB" sz="2400" dirty="0">
                <a:solidFill>
                  <a:schemeClr val="bg1"/>
                </a:solidFill>
              </a:rPr>
              <a:t>Complaining of aches and pains </a:t>
            </a:r>
          </a:p>
          <a:p>
            <a:r>
              <a:rPr lang="en-GB" sz="2400" dirty="0">
                <a:solidFill>
                  <a:schemeClr val="bg1"/>
                </a:solidFill>
              </a:rPr>
              <a:t>Breathing fast </a:t>
            </a:r>
          </a:p>
          <a:p>
            <a:r>
              <a:rPr lang="en-GB" sz="2400" dirty="0">
                <a:solidFill>
                  <a:schemeClr val="bg1"/>
                </a:solidFill>
              </a:rPr>
              <a:t>Clenching fists</a:t>
            </a:r>
          </a:p>
          <a:p>
            <a:r>
              <a:rPr lang="en-GB" sz="2400" dirty="0">
                <a:solidFill>
                  <a:schemeClr val="bg1"/>
                </a:solidFill>
              </a:rPr>
              <a:t>Poor appetite </a:t>
            </a:r>
          </a:p>
          <a:p>
            <a:r>
              <a:rPr lang="en-GB" sz="2400" dirty="0">
                <a:solidFill>
                  <a:schemeClr val="bg1"/>
                </a:solidFill>
              </a:rPr>
              <a:t>Fidgeting, moving around, being silly </a:t>
            </a:r>
          </a:p>
          <a:p>
            <a:endParaRPr lang="en-GB" sz="2400" dirty="0">
              <a:solidFill>
                <a:schemeClr val="bg1"/>
              </a:solidFill>
            </a:endParaRPr>
          </a:p>
          <a:p>
            <a:endParaRPr lang="en-GB" dirty="0">
              <a:solidFill>
                <a:schemeClr val="bg1"/>
              </a:solidFill>
            </a:endParaRPr>
          </a:p>
        </p:txBody>
      </p:sp>
      <p:sp>
        <p:nvSpPr>
          <p:cNvPr id="7" name="Content Placeholder 2">
            <a:extLst>
              <a:ext uri="{FF2B5EF4-FFF2-40B4-BE49-F238E27FC236}">
                <a16:creationId xmlns:a16="http://schemas.microsoft.com/office/drawing/2014/main" id="{91D91BBF-DC82-4FDD-BF98-547E2525FF38}"/>
              </a:ext>
            </a:extLst>
          </p:cNvPr>
          <p:cNvSpPr txBox="1">
            <a:spLocks/>
          </p:cNvSpPr>
          <p:nvPr/>
        </p:nvSpPr>
        <p:spPr>
          <a:xfrm>
            <a:off x="8807115" y="1519820"/>
            <a:ext cx="2775283" cy="4973053"/>
          </a:xfrm>
          <a:prstGeom prst="rect">
            <a:avLst/>
          </a:prstGeom>
          <a:solidFill>
            <a:srgbClr val="FF5757"/>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solidFill>
              </a:rPr>
              <a:t>Red</a:t>
            </a:r>
          </a:p>
          <a:p>
            <a:r>
              <a:rPr lang="en-GB" sz="2400" dirty="0">
                <a:solidFill>
                  <a:schemeClr val="bg1"/>
                </a:solidFill>
              </a:rPr>
              <a:t>Throwing objects </a:t>
            </a:r>
          </a:p>
          <a:p>
            <a:r>
              <a:rPr lang="en-GB" sz="2400" dirty="0">
                <a:solidFill>
                  <a:schemeClr val="bg1"/>
                </a:solidFill>
              </a:rPr>
              <a:t>Emotional outbursts </a:t>
            </a:r>
          </a:p>
          <a:p>
            <a:r>
              <a:rPr lang="en-GB" sz="2400" dirty="0">
                <a:solidFill>
                  <a:schemeClr val="bg1"/>
                </a:solidFill>
              </a:rPr>
              <a:t>Hitting </a:t>
            </a:r>
          </a:p>
          <a:p>
            <a:r>
              <a:rPr lang="en-GB" sz="2400" dirty="0">
                <a:solidFill>
                  <a:schemeClr val="bg1"/>
                </a:solidFill>
              </a:rPr>
              <a:t>Yelling </a:t>
            </a:r>
          </a:p>
          <a:p>
            <a:r>
              <a:rPr lang="en-GB" sz="2400" dirty="0">
                <a:solidFill>
                  <a:schemeClr val="bg1"/>
                </a:solidFill>
              </a:rPr>
              <a:t>Crying </a:t>
            </a:r>
          </a:p>
          <a:p>
            <a:r>
              <a:rPr lang="en-GB" sz="2400" dirty="0">
                <a:solidFill>
                  <a:schemeClr val="bg1"/>
                </a:solidFill>
              </a:rPr>
              <a:t>Running around</a:t>
            </a:r>
          </a:p>
          <a:p>
            <a:r>
              <a:rPr lang="en-GB" sz="2400" dirty="0">
                <a:solidFill>
                  <a:schemeClr val="bg1"/>
                </a:solidFill>
              </a:rPr>
              <a:t>Laughing</a:t>
            </a:r>
          </a:p>
          <a:p>
            <a:endParaRPr lang="en-GB" sz="2400" dirty="0">
              <a:solidFill>
                <a:schemeClr val="bg1"/>
              </a:solidFill>
            </a:endParaRPr>
          </a:p>
          <a:p>
            <a:endParaRPr lang="en-GB" sz="2400" dirty="0">
              <a:solidFill>
                <a:schemeClr val="bg1"/>
              </a:solidFill>
            </a:endParaRPr>
          </a:p>
          <a:p>
            <a:endParaRPr lang="en-GB" dirty="0">
              <a:solidFill>
                <a:schemeClr val="bg1"/>
              </a:solidFill>
            </a:endParaRPr>
          </a:p>
        </p:txBody>
      </p:sp>
      <p:sp>
        <p:nvSpPr>
          <p:cNvPr id="8" name="Content Placeholder 2">
            <a:extLst>
              <a:ext uri="{FF2B5EF4-FFF2-40B4-BE49-F238E27FC236}">
                <a16:creationId xmlns:a16="http://schemas.microsoft.com/office/drawing/2014/main" id="{464DA4BB-6BE4-47C9-B4E6-217BD5B31F80}"/>
              </a:ext>
            </a:extLst>
          </p:cNvPr>
          <p:cNvSpPr txBox="1">
            <a:spLocks/>
          </p:cNvSpPr>
          <p:nvPr/>
        </p:nvSpPr>
        <p:spPr>
          <a:xfrm>
            <a:off x="3160298" y="1519818"/>
            <a:ext cx="2871534" cy="4973053"/>
          </a:xfrm>
          <a:prstGeom prst="rect">
            <a:avLst/>
          </a:prstGeom>
          <a:solidFill>
            <a:srgbClr val="00B05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solidFill>
              </a:rPr>
              <a:t>Green</a:t>
            </a:r>
          </a:p>
          <a:p>
            <a:r>
              <a:rPr lang="en-GB" sz="2400" dirty="0">
                <a:solidFill>
                  <a:schemeClr val="bg1"/>
                </a:solidFill>
              </a:rPr>
              <a:t>Able to communicate calmly</a:t>
            </a:r>
          </a:p>
          <a:p>
            <a:r>
              <a:rPr lang="en-GB" sz="2400" dirty="0">
                <a:solidFill>
                  <a:schemeClr val="bg1"/>
                </a:solidFill>
              </a:rPr>
              <a:t>Relaxed</a:t>
            </a:r>
          </a:p>
          <a:p>
            <a:r>
              <a:rPr lang="en-GB" sz="2400" dirty="0">
                <a:solidFill>
                  <a:schemeClr val="bg1"/>
                </a:solidFill>
              </a:rPr>
              <a:t>Focused </a:t>
            </a:r>
          </a:p>
          <a:p>
            <a:r>
              <a:rPr lang="en-GB" sz="2400" dirty="0">
                <a:solidFill>
                  <a:schemeClr val="bg1"/>
                </a:solidFill>
              </a:rPr>
              <a:t>Impulse control</a:t>
            </a:r>
          </a:p>
          <a:p>
            <a:r>
              <a:rPr lang="en-GB" sz="2400" dirty="0">
                <a:solidFill>
                  <a:schemeClr val="bg1"/>
                </a:solidFill>
              </a:rPr>
              <a:t>Engages in activities independently </a:t>
            </a:r>
          </a:p>
          <a:p>
            <a:endParaRPr lang="en-GB" sz="2400" dirty="0">
              <a:solidFill>
                <a:schemeClr val="bg1"/>
              </a:solidFill>
            </a:endParaRPr>
          </a:p>
          <a:p>
            <a:endParaRPr lang="en-GB" sz="2400" dirty="0">
              <a:solidFill>
                <a:schemeClr val="bg1"/>
              </a:solidFill>
            </a:endParaRPr>
          </a:p>
          <a:p>
            <a:endParaRPr lang="en-GB" sz="2400"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4279426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47A6-7972-4A17-A5DA-552A03A9841C}"/>
              </a:ext>
            </a:extLst>
          </p:cNvPr>
          <p:cNvSpPr>
            <a:spLocks noGrp="1"/>
          </p:cNvSpPr>
          <p:nvPr>
            <p:ph type="title"/>
          </p:nvPr>
        </p:nvSpPr>
        <p:spPr>
          <a:xfrm>
            <a:off x="838200" y="365125"/>
            <a:ext cx="9220200" cy="1325563"/>
          </a:xfrm>
        </p:spPr>
        <p:txBody>
          <a:bodyPr>
            <a:normAutofit/>
          </a:bodyPr>
          <a:lstStyle/>
          <a:p>
            <a:r>
              <a:rPr lang="en-GB" b="1" dirty="0">
                <a:solidFill>
                  <a:schemeClr val="bg1"/>
                </a:solidFill>
              </a:rPr>
              <a:t>Body Cues</a:t>
            </a:r>
          </a:p>
        </p:txBody>
      </p:sp>
      <p:sp>
        <p:nvSpPr>
          <p:cNvPr id="5" name="Content Placeholder 2">
            <a:extLst>
              <a:ext uri="{FF2B5EF4-FFF2-40B4-BE49-F238E27FC236}">
                <a16:creationId xmlns:a16="http://schemas.microsoft.com/office/drawing/2014/main" id="{B96EEFE9-7A9E-4F62-B9FC-3FACCC13655E}"/>
              </a:ext>
            </a:extLst>
          </p:cNvPr>
          <p:cNvSpPr>
            <a:spLocks noGrp="1"/>
          </p:cNvSpPr>
          <p:nvPr>
            <p:ph idx="1"/>
          </p:nvPr>
        </p:nvSpPr>
        <p:spPr>
          <a:xfrm>
            <a:off x="721896" y="1519818"/>
            <a:ext cx="2454444" cy="4973054"/>
          </a:xfrm>
          <a:solidFill>
            <a:srgbClr val="00B0F0"/>
          </a:solidFill>
        </p:spPr>
        <p:txBody>
          <a:bodyPr>
            <a:normAutofit/>
          </a:bodyPr>
          <a:lstStyle/>
          <a:p>
            <a:pPr marL="0" indent="0" algn="ctr">
              <a:buNone/>
            </a:pPr>
            <a:r>
              <a:rPr lang="en-GB" sz="2400" dirty="0">
                <a:solidFill>
                  <a:schemeClr val="bg1"/>
                </a:solidFill>
              </a:rPr>
              <a:t>Blue Zone</a:t>
            </a:r>
          </a:p>
          <a:p>
            <a:r>
              <a:rPr lang="en-GB" b="1" dirty="0"/>
              <a:t>Moving slowly</a:t>
            </a:r>
            <a:endParaRPr lang="en-GB" sz="2400" dirty="0"/>
          </a:p>
          <a:p>
            <a:r>
              <a:rPr lang="en-GB" b="1" dirty="0"/>
              <a:t>Heavy feeling in arms and legs</a:t>
            </a:r>
            <a:endParaRPr lang="en-GB" sz="2400" dirty="0"/>
          </a:p>
          <a:p>
            <a:r>
              <a:rPr lang="en-GB" b="1" dirty="0"/>
              <a:t>Slow heartbeat</a:t>
            </a:r>
            <a:endParaRPr lang="en-GB" sz="2400" dirty="0"/>
          </a:p>
          <a:p>
            <a:r>
              <a:rPr lang="en-GB" b="1" dirty="0"/>
              <a:t>Foggy / unclear thoughts</a:t>
            </a:r>
            <a:endParaRPr lang="en-GB" sz="2400" dirty="0"/>
          </a:p>
          <a:p>
            <a:endParaRPr lang="en-GB" sz="2400" dirty="0">
              <a:solidFill>
                <a:schemeClr val="bg1"/>
              </a:solidFill>
            </a:endParaRPr>
          </a:p>
          <a:p>
            <a:pPr marL="0" indent="0">
              <a:buNone/>
            </a:pPr>
            <a:endParaRPr lang="en-GB" dirty="0">
              <a:solidFill>
                <a:schemeClr val="bg1"/>
              </a:solidFill>
            </a:endParaRPr>
          </a:p>
        </p:txBody>
      </p:sp>
      <p:sp>
        <p:nvSpPr>
          <p:cNvPr id="6" name="Content Placeholder 2">
            <a:extLst>
              <a:ext uri="{FF2B5EF4-FFF2-40B4-BE49-F238E27FC236}">
                <a16:creationId xmlns:a16="http://schemas.microsoft.com/office/drawing/2014/main" id="{FECE8A32-85C4-4E93-8E55-20BAB8AC55AC}"/>
              </a:ext>
            </a:extLst>
          </p:cNvPr>
          <p:cNvSpPr txBox="1">
            <a:spLocks/>
          </p:cNvSpPr>
          <p:nvPr/>
        </p:nvSpPr>
        <p:spPr>
          <a:xfrm>
            <a:off x="6031832" y="1519818"/>
            <a:ext cx="2775283" cy="4973054"/>
          </a:xfrm>
          <a:prstGeom prst="rect">
            <a:avLst/>
          </a:prstGeom>
          <a:solidFill>
            <a:schemeClr val="accent4">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solidFill>
              </a:rPr>
              <a:t>Yellow</a:t>
            </a:r>
          </a:p>
          <a:p>
            <a:r>
              <a:rPr lang="en-GB" b="1" dirty="0"/>
              <a:t>Thinking faster</a:t>
            </a:r>
            <a:endParaRPr lang="en-GB" sz="2400" dirty="0"/>
          </a:p>
          <a:p>
            <a:r>
              <a:rPr lang="en-GB" b="1" dirty="0"/>
              <a:t>Wiggling</a:t>
            </a:r>
            <a:endParaRPr lang="en-GB" sz="2400" dirty="0"/>
          </a:p>
          <a:p>
            <a:r>
              <a:rPr lang="en-GB" b="1" dirty="0"/>
              <a:t>Faster heartbeat</a:t>
            </a:r>
            <a:endParaRPr lang="en-GB" sz="2400" dirty="0"/>
          </a:p>
          <a:p>
            <a:r>
              <a:rPr lang="en-GB" b="1" dirty="0"/>
              <a:t>Muscles tensing up</a:t>
            </a:r>
            <a:endParaRPr lang="en-GB" sz="2400" dirty="0"/>
          </a:p>
          <a:p>
            <a:endParaRPr lang="en-GB" sz="2400" dirty="0">
              <a:solidFill>
                <a:schemeClr val="bg1"/>
              </a:solidFill>
            </a:endParaRPr>
          </a:p>
          <a:p>
            <a:endParaRPr lang="en-GB" dirty="0">
              <a:solidFill>
                <a:schemeClr val="bg1"/>
              </a:solidFill>
            </a:endParaRPr>
          </a:p>
        </p:txBody>
      </p:sp>
      <p:sp>
        <p:nvSpPr>
          <p:cNvPr id="7" name="Content Placeholder 2">
            <a:extLst>
              <a:ext uri="{FF2B5EF4-FFF2-40B4-BE49-F238E27FC236}">
                <a16:creationId xmlns:a16="http://schemas.microsoft.com/office/drawing/2014/main" id="{91D91BBF-DC82-4FDD-BF98-547E2525FF38}"/>
              </a:ext>
            </a:extLst>
          </p:cNvPr>
          <p:cNvSpPr txBox="1">
            <a:spLocks/>
          </p:cNvSpPr>
          <p:nvPr/>
        </p:nvSpPr>
        <p:spPr>
          <a:xfrm>
            <a:off x="8807115" y="1519820"/>
            <a:ext cx="2775283" cy="4973053"/>
          </a:xfrm>
          <a:prstGeom prst="rect">
            <a:avLst/>
          </a:prstGeom>
          <a:solidFill>
            <a:srgbClr val="FF5757"/>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solidFill>
              </a:rPr>
              <a:t>Red</a:t>
            </a:r>
          </a:p>
          <a:p>
            <a:r>
              <a:rPr lang="en-GB" b="1" dirty="0"/>
              <a:t>Body feeling hot in temperature </a:t>
            </a:r>
            <a:endParaRPr lang="en-GB" sz="2400" dirty="0"/>
          </a:p>
          <a:p>
            <a:r>
              <a:rPr lang="en-GB" b="1" dirty="0"/>
              <a:t>Fists and jaw clenched</a:t>
            </a:r>
            <a:endParaRPr lang="en-GB" sz="2400" dirty="0"/>
          </a:p>
          <a:p>
            <a:r>
              <a:rPr lang="en-GB" b="1" dirty="0"/>
              <a:t>Fast heartbeat</a:t>
            </a:r>
            <a:endParaRPr lang="en-GB" sz="2400" dirty="0"/>
          </a:p>
          <a:p>
            <a:r>
              <a:rPr lang="en-GB" b="1" dirty="0"/>
              <a:t>Muscles feeling tense</a:t>
            </a:r>
            <a:endParaRPr lang="en-GB" sz="2400" dirty="0"/>
          </a:p>
          <a:p>
            <a:endParaRPr lang="en-GB" sz="2400" dirty="0">
              <a:solidFill>
                <a:schemeClr val="bg1"/>
              </a:solidFill>
            </a:endParaRPr>
          </a:p>
          <a:p>
            <a:endParaRPr lang="en-GB" sz="2400" dirty="0">
              <a:solidFill>
                <a:schemeClr val="bg1"/>
              </a:solidFill>
            </a:endParaRPr>
          </a:p>
          <a:p>
            <a:endParaRPr lang="en-GB" dirty="0">
              <a:solidFill>
                <a:schemeClr val="bg1"/>
              </a:solidFill>
            </a:endParaRPr>
          </a:p>
        </p:txBody>
      </p:sp>
      <p:sp>
        <p:nvSpPr>
          <p:cNvPr id="8" name="Content Placeholder 2">
            <a:extLst>
              <a:ext uri="{FF2B5EF4-FFF2-40B4-BE49-F238E27FC236}">
                <a16:creationId xmlns:a16="http://schemas.microsoft.com/office/drawing/2014/main" id="{464DA4BB-6BE4-47C9-B4E6-217BD5B31F80}"/>
              </a:ext>
            </a:extLst>
          </p:cNvPr>
          <p:cNvSpPr txBox="1">
            <a:spLocks/>
          </p:cNvSpPr>
          <p:nvPr/>
        </p:nvSpPr>
        <p:spPr>
          <a:xfrm>
            <a:off x="3160298" y="1519818"/>
            <a:ext cx="2871534" cy="4973053"/>
          </a:xfrm>
          <a:prstGeom prst="rect">
            <a:avLst/>
          </a:prstGeom>
          <a:solidFill>
            <a:srgbClr val="00B05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solidFill>
              </a:rPr>
              <a:t>Green</a:t>
            </a:r>
          </a:p>
          <a:p>
            <a:r>
              <a:rPr lang="en-GB" b="1" dirty="0"/>
              <a:t>Feeling focused</a:t>
            </a:r>
            <a:endParaRPr lang="en-GB" sz="2400" dirty="0"/>
          </a:p>
          <a:p>
            <a:r>
              <a:rPr lang="en-GB" b="1" dirty="0"/>
              <a:t>Not too hot, not too cold</a:t>
            </a:r>
            <a:endParaRPr lang="en-GB" sz="2400" dirty="0"/>
          </a:p>
          <a:p>
            <a:r>
              <a:rPr lang="en-GB" b="1" dirty="0"/>
              <a:t>Relaxed muscles</a:t>
            </a:r>
            <a:endParaRPr lang="en-GB" sz="2400" dirty="0"/>
          </a:p>
          <a:p>
            <a:r>
              <a:rPr lang="en-GB" b="1" dirty="0"/>
              <a:t>Smile on your face :)</a:t>
            </a:r>
            <a:endParaRPr lang="en-GB" sz="2400" dirty="0"/>
          </a:p>
          <a:p>
            <a:endParaRPr lang="en-GB" sz="2400" dirty="0">
              <a:solidFill>
                <a:schemeClr val="bg1"/>
              </a:solidFill>
            </a:endParaRPr>
          </a:p>
          <a:p>
            <a:endParaRPr lang="en-GB" sz="2400" dirty="0">
              <a:solidFill>
                <a:schemeClr val="bg1"/>
              </a:solidFill>
            </a:endParaRPr>
          </a:p>
          <a:p>
            <a:endParaRPr lang="en-GB" sz="2400"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1794886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FEB87-1D7A-4D08-8837-EBD93B759E37}"/>
              </a:ext>
            </a:extLst>
          </p:cNvPr>
          <p:cNvSpPr>
            <a:spLocks noGrp="1"/>
          </p:cNvSpPr>
          <p:nvPr>
            <p:ph type="title"/>
          </p:nvPr>
        </p:nvSpPr>
        <p:spPr>
          <a:xfrm>
            <a:off x="645160" y="231517"/>
            <a:ext cx="10515600" cy="1325563"/>
          </a:xfrm>
        </p:spPr>
        <p:txBody>
          <a:bodyPr/>
          <a:lstStyle/>
          <a:p>
            <a:r>
              <a:rPr lang="en-GB" b="1" dirty="0">
                <a:solidFill>
                  <a:schemeClr val="bg1"/>
                </a:solidFill>
              </a:rPr>
              <a:t>Why the Green Zone?</a:t>
            </a:r>
          </a:p>
        </p:txBody>
      </p:sp>
      <p:sp>
        <p:nvSpPr>
          <p:cNvPr id="4" name="Arrow: Curved Up 3">
            <a:extLst>
              <a:ext uri="{FF2B5EF4-FFF2-40B4-BE49-F238E27FC236}">
                <a16:creationId xmlns:a16="http://schemas.microsoft.com/office/drawing/2014/main" id="{1415241F-0C06-4643-BB78-2BF89A9A5229}"/>
              </a:ext>
            </a:extLst>
          </p:cNvPr>
          <p:cNvSpPr/>
          <p:nvPr/>
        </p:nvSpPr>
        <p:spPr>
          <a:xfrm>
            <a:off x="1337622" y="3833552"/>
            <a:ext cx="3097218" cy="2340420"/>
          </a:xfrm>
          <a:prstGeom prst="curvedUpArrow">
            <a:avLst>
              <a:gd name="adj1" fmla="val 7303"/>
              <a:gd name="adj2" fmla="val 50000"/>
              <a:gd name="adj3" fmla="val 25000"/>
            </a:avLst>
          </a:prstGeom>
          <a:solidFill>
            <a:srgbClr val="A058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7" name="Arrow: Curved Down 36">
            <a:extLst>
              <a:ext uri="{FF2B5EF4-FFF2-40B4-BE49-F238E27FC236}">
                <a16:creationId xmlns:a16="http://schemas.microsoft.com/office/drawing/2014/main" id="{C9068CBE-913E-47F3-B304-25F1074CF62B}"/>
              </a:ext>
            </a:extLst>
          </p:cNvPr>
          <p:cNvSpPr/>
          <p:nvPr/>
        </p:nvSpPr>
        <p:spPr>
          <a:xfrm>
            <a:off x="6824393" y="1525952"/>
            <a:ext cx="3097217" cy="2307600"/>
          </a:xfrm>
          <a:prstGeom prst="curvedDownArrow">
            <a:avLst>
              <a:gd name="adj1" fmla="val 9348"/>
              <a:gd name="adj2" fmla="val 50000"/>
              <a:gd name="adj3" fmla="val 25000"/>
            </a:avLst>
          </a:prstGeom>
          <a:solidFill>
            <a:srgbClr val="EA2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8" name="Arrow: Curved Up 37">
            <a:extLst>
              <a:ext uri="{FF2B5EF4-FFF2-40B4-BE49-F238E27FC236}">
                <a16:creationId xmlns:a16="http://schemas.microsoft.com/office/drawing/2014/main" id="{6AD95C03-C31F-4879-945B-E7E1BC42961F}"/>
              </a:ext>
            </a:extLst>
          </p:cNvPr>
          <p:cNvSpPr/>
          <p:nvPr/>
        </p:nvSpPr>
        <p:spPr>
          <a:xfrm>
            <a:off x="5002776" y="3833552"/>
            <a:ext cx="3097217" cy="2366760"/>
          </a:xfrm>
          <a:prstGeom prst="curvedUpArrow">
            <a:avLst>
              <a:gd name="adj1" fmla="val 7303"/>
              <a:gd name="adj2" fmla="val 50000"/>
              <a:gd name="adj3" fmla="val 25000"/>
            </a:avLst>
          </a:prstGeom>
          <a:solidFill>
            <a:srgbClr val="FACA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9" name="Arrow: Curved Down 38">
            <a:extLst>
              <a:ext uri="{FF2B5EF4-FFF2-40B4-BE49-F238E27FC236}">
                <a16:creationId xmlns:a16="http://schemas.microsoft.com/office/drawing/2014/main" id="{7FC6A7C2-0046-43BD-A4B1-C41BB1911242}"/>
              </a:ext>
            </a:extLst>
          </p:cNvPr>
          <p:cNvSpPr/>
          <p:nvPr/>
        </p:nvSpPr>
        <p:spPr>
          <a:xfrm>
            <a:off x="3150066" y="1525951"/>
            <a:ext cx="3097217" cy="2413991"/>
          </a:xfrm>
          <a:prstGeom prst="curvedDownArrow">
            <a:avLst>
              <a:gd name="adj1" fmla="val 9348"/>
              <a:gd name="adj2" fmla="val 50000"/>
              <a:gd name="adj3" fmla="val 2500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TextBox 43">
            <a:extLst>
              <a:ext uri="{FF2B5EF4-FFF2-40B4-BE49-F238E27FC236}">
                <a16:creationId xmlns:a16="http://schemas.microsoft.com/office/drawing/2014/main" id="{E7E3FA4A-B9DA-4F48-B982-EED074784DBD}"/>
              </a:ext>
            </a:extLst>
          </p:cNvPr>
          <p:cNvSpPr txBox="1"/>
          <p:nvPr/>
        </p:nvSpPr>
        <p:spPr>
          <a:xfrm>
            <a:off x="1768306" y="4549126"/>
            <a:ext cx="1808480" cy="1015663"/>
          </a:xfrm>
          <a:prstGeom prst="rect">
            <a:avLst/>
          </a:prstGeom>
          <a:noFill/>
        </p:spPr>
        <p:txBody>
          <a:bodyPr wrap="square" rtlCol="0">
            <a:spAutoFit/>
          </a:bodyPr>
          <a:lstStyle/>
          <a:p>
            <a:pPr algn="ctr"/>
            <a:r>
              <a:rPr lang="en-GB" sz="2000" b="1" dirty="0">
                <a:solidFill>
                  <a:schemeClr val="bg1"/>
                </a:solidFill>
              </a:rPr>
              <a:t>Green Zone = ‘middle energy level’</a:t>
            </a:r>
            <a:endParaRPr lang="en-GB" sz="2000" dirty="0">
              <a:solidFill>
                <a:schemeClr val="bg1"/>
              </a:solidFill>
            </a:endParaRPr>
          </a:p>
        </p:txBody>
      </p:sp>
      <p:sp>
        <p:nvSpPr>
          <p:cNvPr id="45" name="TextBox 44">
            <a:extLst>
              <a:ext uri="{FF2B5EF4-FFF2-40B4-BE49-F238E27FC236}">
                <a16:creationId xmlns:a16="http://schemas.microsoft.com/office/drawing/2014/main" id="{8F042E1C-9E89-40EB-BD6F-D0D7F306D647}"/>
              </a:ext>
            </a:extLst>
          </p:cNvPr>
          <p:cNvSpPr txBox="1"/>
          <p:nvPr/>
        </p:nvSpPr>
        <p:spPr>
          <a:xfrm>
            <a:off x="3576786" y="2341373"/>
            <a:ext cx="1808480" cy="1015663"/>
          </a:xfrm>
          <a:prstGeom prst="rect">
            <a:avLst/>
          </a:prstGeom>
          <a:noFill/>
        </p:spPr>
        <p:txBody>
          <a:bodyPr wrap="square" rtlCol="0">
            <a:spAutoFit/>
          </a:bodyPr>
          <a:lstStyle/>
          <a:p>
            <a:pPr algn="ctr"/>
            <a:r>
              <a:rPr lang="en-GB" sz="2000" b="1" dirty="0">
                <a:solidFill>
                  <a:schemeClr val="bg1"/>
                </a:solidFill>
              </a:rPr>
              <a:t>Can think clearly and behave safely</a:t>
            </a:r>
            <a:endParaRPr lang="en-GB" sz="2000" dirty="0">
              <a:solidFill>
                <a:schemeClr val="bg1"/>
              </a:solidFill>
            </a:endParaRPr>
          </a:p>
        </p:txBody>
      </p:sp>
      <p:sp>
        <p:nvSpPr>
          <p:cNvPr id="46" name="TextBox 45">
            <a:extLst>
              <a:ext uri="{FF2B5EF4-FFF2-40B4-BE49-F238E27FC236}">
                <a16:creationId xmlns:a16="http://schemas.microsoft.com/office/drawing/2014/main" id="{77EE583A-8CD4-4864-8DFB-8AC867D914CD}"/>
              </a:ext>
            </a:extLst>
          </p:cNvPr>
          <p:cNvSpPr txBox="1"/>
          <p:nvPr/>
        </p:nvSpPr>
        <p:spPr>
          <a:xfrm>
            <a:off x="5489619" y="4856903"/>
            <a:ext cx="1515328" cy="707886"/>
          </a:xfrm>
          <a:prstGeom prst="rect">
            <a:avLst/>
          </a:prstGeom>
          <a:noFill/>
        </p:spPr>
        <p:txBody>
          <a:bodyPr wrap="square" rtlCol="0">
            <a:spAutoFit/>
          </a:bodyPr>
          <a:lstStyle/>
          <a:p>
            <a:pPr algn="ctr"/>
            <a:r>
              <a:rPr lang="en-GB" sz="2000" b="1" dirty="0">
                <a:solidFill>
                  <a:schemeClr val="bg1"/>
                </a:solidFill>
              </a:rPr>
              <a:t>Focused and engaged</a:t>
            </a:r>
            <a:endParaRPr lang="en-GB" sz="2000" dirty="0">
              <a:solidFill>
                <a:schemeClr val="bg1"/>
              </a:solidFill>
            </a:endParaRPr>
          </a:p>
        </p:txBody>
      </p:sp>
      <p:sp>
        <p:nvSpPr>
          <p:cNvPr id="47" name="TextBox 46">
            <a:extLst>
              <a:ext uri="{FF2B5EF4-FFF2-40B4-BE49-F238E27FC236}">
                <a16:creationId xmlns:a16="http://schemas.microsoft.com/office/drawing/2014/main" id="{8CB0171B-A940-451D-A824-2749A9061663}"/>
              </a:ext>
            </a:extLst>
          </p:cNvPr>
          <p:cNvSpPr txBox="1"/>
          <p:nvPr/>
        </p:nvSpPr>
        <p:spPr>
          <a:xfrm>
            <a:off x="7346176" y="2341373"/>
            <a:ext cx="1507634" cy="707886"/>
          </a:xfrm>
          <a:prstGeom prst="rect">
            <a:avLst/>
          </a:prstGeom>
          <a:noFill/>
        </p:spPr>
        <p:txBody>
          <a:bodyPr wrap="square" rtlCol="0">
            <a:spAutoFit/>
          </a:bodyPr>
          <a:lstStyle/>
          <a:p>
            <a:pPr algn="ctr"/>
            <a:r>
              <a:rPr lang="en-GB" sz="2000" b="1" dirty="0">
                <a:solidFill>
                  <a:schemeClr val="bg1"/>
                </a:solidFill>
              </a:rPr>
              <a:t>Useful zone for school</a:t>
            </a:r>
            <a:endParaRPr lang="en-GB" sz="2000" dirty="0">
              <a:solidFill>
                <a:schemeClr val="bg1"/>
              </a:solidFill>
            </a:endParaRPr>
          </a:p>
        </p:txBody>
      </p:sp>
      <p:sp>
        <p:nvSpPr>
          <p:cNvPr id="48" name="TextBox 47">
            <a:extLst>
              <a:ext uri="{FF2B5EF4-FFF2-40B4-BE49-F238E27FC236}">
                <a16:creationId xmlns:a16="http://schemas.microsoft.com/office/drawing/2014/main" id="{1BD1E517-459F-47EC-9C26-4F59E70850EC}"/>
              </a:ext>
            </a:extLst>
          </p:cNvPr>
          <p:cNvSpPr txBox="1"/>
          <p:nvPr/>
        </p:nvSpPr>
        <p:spPr>
          <a:xfrm>
            <a:off x="8577068" y="3991284"/>
            <a:ext cx="1507634" cy="707886"/>
          </a:xfrm>
          <a:prstGeom prst="rect">
            <a:avLst/>
          </a:prstGeom>
          <a:noFill/>
        </p:spPr>
        <p:txBody>
          <a:bodyPr wrap="square" rtlCol="0">
            <a:spAutoFit/>
          </a:bodyPr>
          <a:lstStyle/>
          <a:p>
            <a:pPr algn="ctr"/>
            <a:r>
              <a:rPr lang="en-GB" sz="2000" b="1" dirty="0">
                <a:solidFill>
                  <a:schemeClr val="bg1"/>
                </a:solidFill>
              </a:rPr>
              <a:t>Context matters!</a:t>
            </a:r>
            <a:endParaRPr lang="en-GB" sz="2000" dirty="0">
              <a:solidFill>
                <a:schemeClr val="bg1"/>
              </a:solidFill>
            </a:endParaRPr>
          </a:p>
        </p:txBody>
      </p:sp>
    </p:spTree>
    <p:extLst>
      <p:ext uri="{BB962C8B-B14F-4D97-AF65-F5344CB8AC3E}">
        <p14:creationId xmlns:p14="http://schemas.microsoft.com/office/powerpoint/2010/main" val="140777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Misconceptions about the Zones</a:t>
            </a:r>
          </a:p>
        </p:txBody>
      </p:sp>
      <p:sp>
        <p:nvSpPr>
          <p:cNvPr id="3" name="Content Placeholder 2">
            <a:extLst>
              <a:ext uri="{FF2B5EF4-FFF2-40B4-BE49-F238E27FC236}">
                <a16:creationId xmlns:a16="http://schemas.microsoft.com/office/drawing/2014/main" id="{2634A14E-7D3A-42BB-9852-0533CE10B139}"/>
              </a:ext>
            </a:extLst>
          </p:cNvPr>
          <p:cNvSpPr>
            <a:spLocks noGrp="1"/>
          </p:cNvSpPr>
          <p:nvPr>
            <p:ph idx="1"/>
          </p:nvPr>
        </p:nvSpPr>
        <p:spPr>
          <a:xfrm>
            <a:off x="887348" y="1618655"/>
            <a:ext cx="10515600" cy="4351338"/>
          </a:xfrm>
        </p:spPr>
        <p:txBody>
          <a:bodyPr>
            <a:normAutofit/>
          </a:bodyPr>
          <a:lstStyle/>
          <a:p>
            <a:pPr marL="0" indent="0">
              <a:buNone/>
            </a:pPr>
            <a:r>
              <a:rPr lang="en-GB" sz="2600" dirty="0">
                <a:solidFill>
                  <a:schemeClr val="bg1"/>
                </a:solidFill>
              </a:rPr>
              <a:t>“Red is angry” – there are other emotional states that correspond with high energy, such as elation or terror</a:t>
            </a:r>
          </a:p>
          <a:p>
            <a:pPr marL="0" indent="0">
              <a:buNone/>
            </a:pPr>
            <a:endParaRPr lang="en-GB" sz="2600" dirty="0">
              <a:solidFill>
                <a:schemeClr val="bg1"/>
              </a:solidFill>
            </a:endParaRPr>
          </a:p>
          <a:p>
            <a:pPr marL="0" indent="0">
              <a:buNone/>
            </a:pPr>
            <a:r>
              <a:rPr lang="en-GB" sz="2600" dirty="0">
                <a:solidFill>
                  <a:schemeClr val="bg1"/>
                </a:solidFill>
              </a:rPr>
              <a:t>“Red is bad” - the zones aren’t good or bad. Only in certain situations it is not pleasant, appropriate, or practical to be in other zones than green</a:t>
            </a:r>
          </a:p>
          <a:p>
            <a:pPr marL="0" indent="0">
              <a:buNone/>
            </a:pPr>
            <a:endParaRPr lang="en-GB" sz="2600" dirty="0">
              <a:solidFill>
                <a:schemeClr val="bg1"/>
              </a:solidFill>
            </a:endParaRPr>
          </a:p>
          <a:p>
            <a:pPr marL="0" indent="0">
              <a:buNone/>
            </a:pPr>
            <a:r>
              <a:rPr lang="en-GB" sz="2600" dirty="0">
                <a:solidFill>
                  <a:schemeClr val="bg1"/>
                </a:solidFill>
              </a:rPr>
              <a:t>“We need calming strategies” - sometimes we actually have to increase our energy to return to the Green Zone</a:t>
            </a:r>
          </a:p>
          <a:p>
            <a:endParaRPr lang="en-GB" sz="2400" dirty="0">
              <a:solidFill>
                <a:schemeClr val="bg1"/>
              </a:solidFill>
            </a:endParaRPr>
          </a:p>
        </p:txBody>
      </p:sp>
      <p:grpSp>
        <p:nvGrpSpPr>
          <p:cNvPr id="66" name="Group 65">
            <a:extLst>
              <a:ext uri="{FF2B5EF4-FFF2-40B4-BE49-F238E27FC236}">
                <a16:creationId xmlns:a16="http://schemas.microsoft.com/office/drawing/2014/main" id="{13E0D413-3080-43DE-B470-E16E48D5610D}"/>
              </a:ext>
            </a:extLst>
          </p:cNvPr>
          <p:cNvGrpSpPr/>
          <p:nvPr/>
        </p:nvGrpSpPr>
        <p:grpSpPr>
          <a:xfrm>
            <a:off x="-2422178" y="4898662"/>
            <a:ext cx="14922466" cy="4506760"/>
            <a:chOff x="-2422178" y="5261733"/>
            <a:chExt cx="14922466" cy="4506760"/>
          </a:xfrm>
        </p:grpSpPr>
        <p:sp>
          <p:nvSpPr>
            <p:cNvPr id="67" name="Freeform 30">
              <a:extLst>
                <a:ext uri="{FF2B5EF4-FFF2-40B4-BE49-F238E27FC236}">
                  <a16:creationId xmlns:a16="http://schemas.microsoft.com/office/drawing/2014/main" id="{74EE5C13-1D7E-459C-A231-5E22E50DAE44}"/>
                </a:ext>
              </a:extLst>
            </p:cNvPr>
            <p:cNvSpPr>
              <a:spLocks noChangeArrowheads="1"/>
            </p:cNvSpPr>
            <p:nvPr/>
          </p:nvSpPr>
          <p:spPr bwMode="auto">
            <a:xfrm rot="11369540">
              <a:off x="4650590" y="6327328"/>
              <a:ext cx="5899454" cy="3076040"/>
            </a:xfrm>
            <a:custGeom>
              <a:avLst/>
              <a:gdLst>
                <a:gd name="T0" fmla="*/ 42 w 8085"/>
                <a:gd name="T1" fmla="*/ 4120 h 4240"/>
                <a:gd name="T2" fmla="*/ 42 w 8085"/>
                <a:gd name="T3" fmla="*/ 4120 h 4240"/>
                <a:gd name="T4" fmla="*/ 271 w 8085"/>
                <a:gd name="T5" fmla="*/ 4197 h 4240"/>
                <a:gd name="T6" fmla="*/ 7966 w 8085"/>
                <a:gd name="T7" fmla="*/ 348 h 4240"/>
                <a:gd name="T8" fmla="*/ 7966 w 8085"/>
                <a:gd name="T9" fmla="*/ 348 h 4240"/>
                <a:gd name="T10" fmla="*/ 8042 w 8085"/>
                <a:gd name="T11" fmla="*/ 119 h 4240"/>
                <a:gd name="T12" fmla="*/ 8042 w 8085"/>
                <a:gd name="T13" fmla="*/ 119 h 4240"/>
                <a:gd name="T14" fmla="*/ 7813 w 8085"/>
                <a:gd name="T15" fmla="*/ 42 h 4240"/>
                <a:gd name="T16" fmla="*/ 119 w 8085"/>
                <a:gd name="T17" fmla="*/ 3891 h 4240"/>
                <a:gd name="T18" fmla="*/ 119 w 8085"/>
                <a:gd name="T19" fmla="*/ 3891 h 4240"/>
                <a:gd name="T20" fmla="*/ 42 w 8085"/>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42" y="4120"/>
                  </a:moveTo>
                  <a:lnTo>
                    <a:pt x="42" y="4120"/>
                  </a:lnTo>
                  <a:cubicBezTo>
                    <a:pt x="85" y="4205"/>
                    <a:pt x="187" y="4239"/>
                    <a:pt x="271" y="4197"/>
                  </a:cubicBezTo>
                  <a:lnTo>
                    <a:pt x="7966" y="348"/>
                  </a:lnTo>
                  <a:lnTo>
                    <a:pt x="7966" y="348"/>
                  </a:lnTo>
                  <a:cubicBezTo>
                    <a:pt x="8051" y="306"/>
                    <a:pt x="8084" y="203"/>
                    <a:pt x="8042" y="119"/>
                  </a:cubicBezTo>
                  <a:lnTo>
                    <a:pt x="8042" y="119"/>
                  </a:lnTo>
                  <a:cubicBezTo>
                    <a:pt x="8000" y="35"/>
                    <a:pt x="7897" y="0"/>
                    <a:pt x="7813" y="42"/>
                  </a:cubicBezTo>
                  <a:lnTo>
                    <a:pt x="119" y="3891"/>
                  </a:lnTo>
                  <a:lnTo>
                    <a:pt x="119" y="3891"/>
                  </a:lnTo>
                  <a:cubicBezTo>
                    <a:pt x="34" y="3933"/>
                    <a:pt x="0" y="4036"/>
                    <a:pt x="42" y="4120"/>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8" name="Freeform 31">
              <a:extLst>
                <a:ext uri="{FF2B5EF4-FFF2-40B4-BE49-F238E27FC236}">
                  <a16:creationId xmlns:a16="http://schemas.microsoft.com/office/drawing/2014/main" id="{6098D780-DDBC-4E37-9224-028FF81ACC5E}"/>
                </a:ext>
              </a:extLst>
            </p:cNvPr>
            <p:cNvSpPr>
              <a:spLocks noChangeArrowheads="1"/>
            </p:cNvSpPr>
            <p:nvPr/>
          </p:nvSpPr>
          <p:spPr bwMode="auto">
            <a:xfrm rot="11369540">
              <a:off x="10881397" y="6141214"/>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9" name="Freeform 32">
              <a:extLst>
                <a:ext uri="{FF2B5EF4-FFF2-40B4-BE49-F238E27FC236}">
                  <a16:creationId xmlns:a16="http://schemas.microsoft.com/office/drawing/2014/main" id="{0E108ABB-3F8F-45BA-9D98-09598520852C}"/>
                </a:ext>
              </a:extLst>
            </p:cNvPr>
            <p:cNvSpPr>
              <a:spLocks noChangeArrowheads="1"/>
            </p:cNvSpPr>
            <p:nvPr/>
          </p:nvSpPr>
          <p:spPr bwMode="auto">
            <a:xfrm rot="11369540">
              <a:off x="5431363" y="6515404"/>
              <a:ext cx="5902672" cy="3076040"/>
            </a:xfrm>
            <a:custGeom>
              <a:avLst/>
              <a:gdLst>
                <a:gd name="T0" fmla="*/ 42 w 8086"/>
                <a:gd name="T1" fmla="*/ 4120 h 4240"/>
                <a:gd name="T2" fmla="*/ 42 w 8086"/>
                <a:gd name="T3" fmla="*/ 4120 h 4240"/>
                <a:gd name="T4" fmla="*/ 271 w 8086"/>
                <a:gd name="T5" fmla="*/ 4196 h 4240"/>
                <a:gd name="T6" fmla="*/ 7966 w 8086"/>
                <a:gd name="T7" fmla="*/ 348 h 4240"/>
                <a:gd name="T8" fmla="*/ 7966 w 8086"/>
                <a:gd name="T9" fmla="*/ 348 h 4240"/>
                <a:gd name="T10" fmla="*/ 8043 w 8086"/>
                <a:gd name="T11" fmla="*/ 119 h 4240"/>
                <a:gd name="T12" fmla="*/ 8043 w 8086"/>
                <a:gd name="T13" fmla="*/ 119 h 4240"/>
                <a:gd name="T14" fmla="*/ 7814 w 8086"/>
                <a:gd name="T15" fmla="*/ 42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4"/>
                    <a:pt x="187" y="4239"/>
                    <a:pt x="271" y="4196"/>
                  </a:cubicBezTo>
                  <a:lnTo>
                    <a:pt x="7966" y="348"/>
                  </a:lnTo>
                  <a:lnTo>
                    <a:pt x="7966" y="348"/>
                  </a:lnTo>
                  <a:cubicBezTo>
                    <a:pt x="8051" y="305"/>
                    <a:pt x="8085" y="203"/>
                    <a:pt x="8043" y="119"/>
                  </a:cubicBezTo>
                  <a:lnTo>
                    <a:pt x="8043" y="119"/>
                  </a:lnTo>
                  <a:cubicBezTo>
                    <a:pt x="8001" y="34"/>
                    <a:pt x="7898" y="0"/>
                    <a:pt x="7814" y="42"/>
                  </a:cubicBezTo>
                  <a:lnTo>
                    <a:pt x="118" y="3891"/>
                  </a:lnTo>
                  <a:lnTo>
                    <a:pt x="118" y="3891"/>
                  </a:lnTo>
                  <a:cubicBezTo>
                    <a:pt x="34" y="3933"/>
                    <a:pt x="0" y="4036"/>
                    <a:pt x="42" y="4120"/>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0" name="Freeform 33">
              <a:extLst>
                <a:ext uri="{FF2B5EF4-FFF2-40B4-BE49-F238E27FC236}">
                  <a16:creationId xmlns:a16="http://schemas.microsoft.com/office/drawing/2014/main" id="{278DE912-19C9-45C7-B1D5-3048DE19C8A3}"/>
                </a:ext>
              </a:extLst>
            </p:cNvPr>
            <p:cNvSpPr>
              <a:spLocks noChangeArrowheads="1"/>
            </p:cNvSpPr>
            <p:nvPr/>
          </p:nvSpPr>
          <p:spPr bwMode="auto">
            <a:xfrm rot="11369540">
              <a:off x="11606436" y="6832104"/>
              <a:ext cx="418401" cy="348532"/>
            </a:xfrm>
            <a:custGeom>
              <a:avLst/>
              <a:gdLst>
                <a:gd name="T0" fmla="*/ 42 w 574"/>
                <a:gd name="T1" fmla="*/ 362 h 482"/>
                <a:gd name="T2" fmla="*/ 42 w 574"/>
                <a:gd name="T3" fmla="*/ 362 h 482"/>
                <a:gd name="T4" fmla="*/ 272 w 574"/>
                <a:gd name="T5" fmla="*/ 439 h 482"/>
                <a:gd name="T6" fmla="*/ 455 w 574"/>
                <a:gd name="T7" fmla="*/ 348 h 482"/>
                <a:gd name="T8" fmla="*/ 455 w 574"/>
                <a:gd name="T9" fmla="*/ 348 h 482"/>
                <a:gd name="T10" fmla="*/ 531 w 574"/>
                <a:gd name="T11" fmla="*/ 119 h 482"/>
                <a:gd name="T12" fmla="*/ 531 w 574"/>
                <a:gd name="T13" fmla="*/ 119 h 482"/>
                <a:gd name="T14" fmla="*/ 301 w 574"/>
                <a:gd name="T15" fmla="*/ 42 h 482"/>
                <a:gd name="T16" fmla="*/ 119 w 574"/>
                <a:gd name="T17" fmla="*/ 133 h 482"/>
                <a:gd name="T18" fmla="*/ 119 w 574"/>
                <a:gd name="T19" fmla="*/ 133 h 482"/>
                <a:gd name="T20" fmla="*/ 42 w 574"/>
                <a:gd name="T21" fmla="*/ 362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4" h="482">
                  <a:moveTo>
                    <a:pt x="42" y="362"/>
                  </a:moveTo>
                  <a:lnTo>
                    <a:pt x="42" y="362"/>
                  </a:lnTo>
                  <a:cubicBezTo>
                    <a:pt x="84" y="447"/>
                    <a:pt x="187" y="481"/>
                    <a:pt x="272" y="439"/>
                  </a:cubicBezTo>
                  <a:lnTo>
                    <a:pt x="455" y="348"/>
                  </a:lnTo>
                  <a:lnTo>
                    <a:pt x="455" y="348"/>
                  </a:lnTo>
                  <a:cubicBezTo>
                    <a:pt x="539" y="306"/>
                    <a:pt x="573" y="203"/>
                    <a:pt x="531" y="119"/>
                  </a:cubicBezTo>
                  <a:lnTo>
                    <a:pt x="531" y="119"/>
                  </a:lnTo>
                  <a:cubicBezTo>
                    <a:pt x="488" y="34"/>
                    <a:pt x="386" y="0"/>
                    <a:pt x="301" y="42"/>
                  </a:cubicBezTo>
                  <a:lnTo>
                    <a:pt x="119" y="133"/>
                  </a:lnTo>
                  <a:lnTo>
                    <a:pt x="119" y="133"/>
                  </a:lnTo>
                  <a:cubicBezTo>
                    <a:pt x="34" y="176"/>
                    <a:pt x="0" y="278"/>
                    <a:pt x="42" y="36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1" name="Freeform 34">
              <a:extLst>
                <a:ext uri="{FF2B5EF4-FFF2-40B4-BE49-F238E27FC236}">
                  <a16:creationId xmlns:a16="http://schemas.microsoft.com/office/drawing/2014/main" id="{E6732EAD-D6AA-4180-8065-30EA058A628F}"/>
                </a:ext>
              </a:extLst>
            </p:cNvPr>
            <p:cNvSpPr>
              <a:spLocks noChangeArrowheads="1"/>
            </p:cNvSpPr>
            <p:nvPr/>
          </p:nvSpPr>
          <p:spPr bwMode="auto">
            <a:xfrm rot="11369540">
              <a:off x="12128624" y="6722491"/>
              <a:ext cx="286444" cy="284583"/>
            </a:xfrm>
            <a:custGeom>
              <a:avLst/>
              <a:gdLst>
                <a:gd name="T0" fmla="*/ 43 w 392"/>
                <a:gd name="T1" fmla="*/ 272 h 392"/>
                <a:gd name="T2" fmla="*/ 43 w 392"/>
                <a:gd name="T3" fmla="*/ 272 h 392"/>
                <a:gd name="T4" fmla="*/ 272 w 392"/>
                <a:gd name="T5" fmla="*/ 349 h 392"/>
                <a:gd name="T6" fmla="*/ 272 w 392"/>
                <a:gd name="T7" fmla="*/ 349 h 392"/>
                <a:gd name="T8" fmla="*/ 349 w 392"/>
                <a:gd name="T9" fmla="*/ 119 h 392"/>
                <a:gd name="T10" fmla="*/ 349 w 392"/>
                <a:gd name="T11" fmla="*/ 119 h 392"/>
                <a:gd name="T12" fmla="*/ 120 w 392"/>
                <a:gd name="T13" fmla="*/ 43 h 392"/>
                <a:gd name="T14" fmla="*/ 120 w 392"/>
                <a:gd name="T15" fmla="*/ 43 h 392"/>
                <a:gd name="T16" fmla="*/ 43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3" y="272"/>
                  </a:moveTo>
                  <a:lnTo>
                    <a:pt x="43" y="272"/>
                  </a:lnTo>
                  <a:cubicBezTo>
                    <a:pt x="85" y="356"/>
                    <a:pt x="188" y="391"/>
                    <a:pt x="272" y="349"/>
                  </a:cubicBezTo>
                  <a:lnTo>
                    <a:pt x="272" y="349"/>
                  </a:lnTo>
                  <a:cubicBezTo>
                    <a:pt x="357" y="306"/>
                    <a:pt x="391" y="204"/>
                    <a:pt x="349" y="119"/>
                  </a:cubicBezTo>
                  <a:lnTo>
                    <a:pt x="349" y="119"/>
                  </a:lnTo>
                  <a:cubicBezTo>
                    <a:pt x="306" y="34"/>
                    <a:pt x="203" y="0"/>
                    <a:pt x="120" y="43"/>
                  </a:cubicBezTo>
                  <a:lnTo>
                    <a:pt x="120" y="43"/>
                  </a:lnTo>
                  <a:cubicBezTo>
                    <a:pt x="35" y="85"/>
                    <a:pt x="0" y="188"/>
                    <a:pt x="43"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2" name="Freeform 35">
              <a:extLst>
                <a:ext uri="{FF2B5EF4-FFF2-40B4-BE49-F238E27FC236}">
                  <a16:creationId xmlns:a16="http://schemas.microsoft.com/office/drawing/2014/main" id="{8EF7B242-F664-4793-9220-66697FD2673D}"/>
                </a:ext>
              </a:extLst>
            </p:cNvPr>
            <p:cNvSpPr>
              <a:spLocks noChangeArrowheads="1"/>
            </p:cNvSpPr>
            <p:nvPr/>
          </p:nvSpPr>
          <p:spPr bwMode="auto">
            <a:xfrm rot="11369540">
              <a:off x="4897036" y="8934284"/>
              <a:ext cx="286444" cy="284583"/>
            </a:xfrm>
            <a:custGeom>
              <a:avLst/>
              <a:gdLst>
                <a:gd name="T0" fmla="*/ 42 w 392"/>
                <a:gd name="T1" fmla="*/ 272 h 392"/>
                <a:gd name="T2" fmla="*/ 42 w 392"/>
                <a:gd name="T3" fmla="*/ 272 h 392"/>
                <a:gd name="T4" fmla="*/ 272 w 392"/>
                <a:gd name="T5" fmla="*/ 349 h 392"/>
                <a:gd name="T6" fmla="*/ 272 w 392"/>
                <a:gd name="T7" fmla="*/ 349 h 392"/>
                <a:gd name="T8" fmla="*/ 348 w 392"/>
                <a:gd name="T9" fmla="*/ 119 h 392"/>
                <a:gd name="T10" fmla="*/ 348 w 392"/>
                <a:gd name="T11" fmla="*/ 119 h 392"/>
                <a:gd name="T12" fmla="*/ 119 w 392"/>
                <a:gd name="T13" fmla="*/ 43 h 392"/>
                <a:gd name="T14" fmla="*/ 119 w 392"/>
                <a:gd name="T15" fmla="*/ 43 h 392"/>
                <a:gd name="T16" fmla="*/ 42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2" y="272"/>
                  </a:moveTo>
                  <a:lnTo>
                    <a:pt x="42" y="272"/>
                  </a:lnTo>
                  <a:cubicBezTo>
                    <a:pt x="85" y="357"/>
                    <a:pt x="188" y="391"/>
                    <a:pt x="272" y="349"/>
                  </a:cubicBezTo>
                  <a:lnTo>
                    <a:pt x="272" y="349"/>
                  </a:lnTo>
                  <a:cubicBezTo>
                    <a:pt x="356" y="306"/>
                    <a:pt x="391" y="204"/>
                    <a:pt x="348" y="119"/>
                  </a:cubicBezTo>
                  <a:lnTo>
                    <a:pt x="348" y="119"/>
                  </a:lnTo>
                  <a:cubicBezTo>
                    <a:pt x="306" y="35"/>
                    <a:pt x="203" y="0"/>
                    <a:pt x="119" y="43"/>
                  </a:cubicBezTo>
                  <a:lnTo>
                    <a:pt x="119" y="43"/>
                  </a:lnTo>
                  <a:cubicBezTo>
                    <a:pt x="34" y="85"/>
                    <a:pt x="0" y="188"/>
                    <a:pt x="42"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3" name="Freeform 36">
              <a:extLst>
                <a:ext uri="{FF2B5EF4-FFF2-40B4-BE49-F238E27FC236}">
                  <a16:creationId xmlns:a16="http://schemas.microsoft.com/office/drawing/2014/main" id="{79A328C3-8F36-4CE4-A4B7-40E3E3773322}"/>
                </a:ext>
              </a:extLst>
            </p:cNvPr>
            <p:cNvSpPr>
              <a:spLocks noChangeArrowheads="1"/>
            </p:cNvSpPr>
            <p:nvPr/>
          </p:nvSpPr>
          <p:spPr bwMode="auto">
            <a:xfrm rot="11369540">
              <a:off x="4950087" y="5384855"/>
              <a:ext cx="5899452" cy="3072842"/>
            </a:xfrm>
            <a:custGeom>
              <a:avLst/>
              <a:gdLst>
                <a:gd name="T0" fmla="*/ 42 w 8085"/>
                <a:gd name="T1" fmla="*/ 4120 h 4239"/>
                <a:gd name="T2" fmla="*/ 42 w 8085"/>
                <a:gd name="T3" fmla="*/ 4120 h 4239"/>
                <a:gd name="T4" fmla="*/ 272 w 8085"/>
                <a:gd name="T5" fmla="*/ 4197 h 4239"/>
                <a:gd name="T6" fmla="*/ 7966 w 8085"/>
                <a:gd name="T7" fmla="*/ 348 h 4239"/>
                <a:gd name="T8" fmla="*/ 7966 w 8085"/>
                <a:gd name="T9" fmla="*/ 348 h 4239"/>
                <a:gd name="T10" fmla="*/ 8042 w 8085"/>
                <a:gd name="T11" fmla="*/ 119 h 4239"/>
                <a:gd name="T12" fmla="*/ 8042 w 8085"/>
                <a:gd name="T13" fmla="*/ 119 h 4239"/>
                <a:gd name="T14" fmla="*/ 7813 w 8085"/>
                <a:gd name="T15" fmla="*/ 42 h 4239"/>
                <a:gd name="T16" fmla="*/ 119 w 8085"/>
                <a:gd name="T17" fmla="*/ 3891 h 4239"/>
                <a:gd name="T18" fmla="*/ 119 w 8085"/>
                <a:gd name="T19" fmla="*/ 3891 h 4239"/>
                <a:gd name="T20" fmla="*/ 42 w 8085"/>
                <a:gd name="T21" fmla="*/ 4120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39">
                  <a:moveTo>
                    <a:pt x="42" y="4120"/>
                  </a:moveTo>
                  <a:lnTo>
                    <a:pt x="42" y="4120"/>
                  </a:lnTo>
                  <a:cubicBezTo>
                    <a:pt x="85" y="4204"/>
                    <a:pt x="187" y="4238"/>
                    <a:pt x="272" y="4197"/>
                  </a:cubicBezTo>
                  <a:lnTo>
                    <a:pt x="7966" y="348"/>
                  </a:lnTo>
                  <a:lnTo>
                    <a:pt x="7966" y="348"/>
                  </a:lnTo>
                  <a:cubicBezTo>
                    <a:pt x="8051" y="306"/>
                    <a:pt x="8084" y="203"/>
                    <a:pt x="8042" y="119"/>
                  </a:cubicBezTo>
                  <a:lnTo>
                    <a:pt x="8042" y="119"/>
                  </a:lnTo>
                  <a:cubicBezTo>
                    <a:pt x="8000" y="34"/>
                    <a:pt x="7898" y="0"/>
                    <a:pt x="7813" y="42"/>
                  </a:cubicBezTo>
                  <a:lnTo>
                    <a:pt x="119" y="3891"/>
                  </a:lnTo>
                  <a:lnTo>
                    <a:pt x="119" y="3891"/>
                  </a:lnTo>
                  <a:cubicBezTo>
                    <a:pt x="34" y="3933"/>
                    <a:pt x="0" y="4036"/>
                    <a:pt x="42" y="4120"/>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4" name="Freeform 37">
              <a:extLst>
                <a:ext uri="{FF2B5EF4-FFF2-40B4-BE49-F238E27FC236}">
                  <a16:creationId xmlns:a16="http://schemas.microsoft.com/office/drawing/2014/main" id="{37BA7DF0-8B0C-4C2D-8FD6-A948E7482E43}"/>
                </a:ext>
              </a:extLst>
            </p:cNvPr>
            <p:cNvSpPr>
              <a:spLocks noChangeArrowheads="1"/>
            </p:cNvSpPr>
            <p:nvPr/>
          </p:nvSpPr>
          <p:spPr bwMode="auto">
            <a:xfrm rot="11369540">
              <a:off x="6276581" y="6249359"/>
              <a:ext cx="621163" cy="450856"/>
            </a:xfrm>
            <a:custGeom>
              <a:avLst/>
              <a:gdLst>
                <a:gd name="T0" fmla="*/ 42 w 849"/>
                <a:gd name="T1" fmla="*/ 501 h 620"/>
                <a:gd name="T2" fmla="*/ 42 w 849"/>
                <a:gd name="T3" fmla="*/ 501 h 620"/>
                <a:gd name="T4" fmla="*/ 271 w 849"/>
                <a:gd name="T5" fmla="*/ 577 h 620"/>
                <a:gd name="T6" fmla="*/ 729 w 849"/>
                <a:gd name="T7" fmla="*/ 348 h 620"/>
                <a:gd name="T8" fmla="*/ 729 w 849"/>
                <a:gd name="T9" fmla="*/ 348 h 620"/>
                <a:gd name="T10" fmla="*/ 805 w 849"/>
                <a:gd name="T11" fmla="*/ 118 h 620"/>
                <a:gd name="T12" fmla="*/ 805 w 849"/>
                <a:gd name="T13" fmla="*/ 118 h 620"/>
                <a:gd name="T14" fmla="*/ 576 w 849"/>
                <a:gd name="T15" fmla="*/ 42 h 620"/>
                <a:gd name="T16" fmla="*/ 118 w 849"/>
                <a:gd name="T17" fmla="*/ 271 h 620"/>
                <a:gd name="T18" fmla="*/ 118 w 849"/>
                <a:gd name="T19" fmla="*/ 271 h 620"/>
                <a:gd name="T20" fmla="*/ 42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2" y="501"/>
                  </a:moveTo>
                  <a:lnTo>
                    <a:pt x="42" y="501"/>
                  </a:lnTo>
                  <a:cubicBezTo>
                    <a:pt x="84" y="584"/>
                    <a:pt x="187" y="619"/>
                    <a:pt x="271" y="577"/>
                  </a:cubicBezTo>
                  <a:lnTo>
                    <a:pt x="729" y="348"/>
                  </a:lnTo>
                  <a:lnTo>
                    <a:pt x="729" y="348"/>
                  </a:lnTo>
                  <a:cubicBezTo>
                    <a:pt x="813" y="306"/>
                    <a:pt x="848" y="203"/>
                    <a:pt x="805" y="118"/>
                  </a:cubicBezTo>
                  <a:lnTo>
                    <a:pt x="805" y="118"/>
                  </a:lnTo>
                  <a:cubicBezTo>
                    <a:pt x="763" y="34"/>
                    <a:pt x="660" y="0"/>
                    <a:pt x="576" y="42"/>
                  </a:cubicBezTo>
                  <a:lnTo>
                    <a:pt x="118" y="271"/>
                  </a:lnTo>
                  <a:lnTo>
                    <a:pt x="118" y="271"/>
                  </a:lnTo>
                  <a:cubicBezTo>
                    <a:pt x="33" y="313"/>
                    <a:pt x="0" y="416"/>
                    <a:pt x="42" y="501"/>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5" name="Freeform 38">
              <a:extLst>
                <a:ext uri="{FF2B5EF4-FFF2-40B4-BE49-F238E27FC236}">
                  <a16:creationId xmlns:a16="http://schemas.microsoft.com/office/drawing/2014/main" id="{418DF690-CD96-432A-A589-5B7DE8A43857}"/>
                </a:ext>
              </a:extLst>
            </p:cNvPr>
            <p:cNvSpPr>
              <a:spLocks noChangeArrowheads="1"/>
            </p:cNvSpPr>
            <p:nvPr/>
          </p:nvSpPr>
          <p:spPr bwMode="auto">
            <a:xfrm rot="11369540">
              <a:off x="4108581" y="7789124"/>
              <a:ext cx="553576" cy="415681"/>
            </a:xfrm>
            <a:custGeom>
              <a:avLst/>
              <a:gdLst>
                <a:gd name="T0" fmla="*/ 43 w 758"/>
                <a:gd name="T1" fmla="*/ 455 h 574"/>
                <a:gd name="T2" fmla="*/ 43 w 758"/>
                <a:gd name="T3" fmla="*/ 455 h 574"/>
                <a:gd name="T4" fmla="*/ 272 w 758"/>
                <a:gd name="T5" fmla="*/ 531 h 574"/>
                <a:gd name="T6" fmla="*/ 638 w 758"/>
                <a:gd name="T7" fmla="*/ 348 h 574"/>
                <a:gd name="T8" fmla="*/ 638 w 758"/>
                <a:gd name="T9" fmla="*/ 348 h 574"/>
                <a:gd name="T10" fmla="*/ 714 w 758"/>
                <a:gd name="T11" fmla="*/ 119 h 574"/>
                <a:gd name="T12" fmla="*/ 714 w 758"/>
                <a:gd name="T13" fmla="*/ 119 h 574"/>
                <a:gd name="T14" fmla="*/ 485 w 758"/>
                <a:gd name="T15" fmla="*/ 42 h 574"/>
                <a:gd name="T16" fmla="*/ 119 w 758"/>
                <a:gd name="T17" fmla="*/ 225 h 574"/>
                <a:gd name="T18" fmla="*/ 119 w 758"/>
                <a:gd name="T19" fmla="*/ 225 h 574"/>
                <a:gd name="T20" fmla="*/ 43 w 758"/>
                <a:gd name="T21" fmla="*/ 455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8" h="574">
                  <a:moveTo>
                    <a:pt x="43" y="455"/>
                  </a:moveTo>
                  <a:lnTo>
                    <a:pt x="43" y="455"/>
                  </a:lnTo>
                  <a:cubicBezTo>
                    <a:pt x="85" y="539"/>
                    <a:pt x="188" y="573"/>
                    <a:pt x="272" y="531"/>
                  </a:cubicBezTo>
                  <a:lnTo>
                    <a:pt x="638" y="348"/>
                  </a:lnTo>
                  <a:lnTo>
                    <a:pt x="638" y="348"/>
                  </a:lnTo>
                  <a:cubicBezTo>
                    <a:pt x="723" y="305"/>
                    <a:pt x="757" y="203"/>
                    <a:pt x="714" y="119"/>
                  </a:cubicBezTo>
                  <a:lnTo>
                    <a:pt x="714" y="119"/>
                  </a:lnTo>
                  <a:cubicBezTo>
                    <a:pt x="672" y="34"/>
                    <a:pt x="569" y="0"/>
                    <a:pt x="485" y="42"/>
                  </a:cubicBezTo>
                  <a:lnTo>
                    <a:pt x="119" y="225"/>
                  </a:lnTo>
                  <a:lnTo>
                    <a:pt x="119" y="225"/>
                  </a:lnTo>
                  <a:cubicBezTo>
                    <a:pt x="34" y="267"/>
                    <a:pt x="0" y="370"/>
                    <a:pt x="43" y="455"/>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6" name="Freeform 39">
              <a:extLst>
                <a:ext uri="{FF2B5EF4-FFF2-40B4-BE49-F238E27FC236}">
                  <a16:creationId xmlns:a16="http://schemas.microsoft.com/office/drawing/2014/main" id="{972BAE1D-A562-49E5-9648-40C82F2BB84D}"/>
                </a:ext>
              </a:extLst>
            </p:cNvPr>
            <p:cNvSpPr>
              <a:spLocks noChangeArrowheads="1"/>
            </p:cNvSpPr>
            <p:nvPr/>
          </p:nvSpPr>
          <p:spPr bwMode="auto">
            <a:xfrm rot="11369540">
              <a:off x="5737739" y="5570829"/>
              <a:ext cx="5902672" cy="3072844"/>
            </a:xfrm>
            <a:custGeom>
              <a:avLst/>
              <a:gdLst>
                <a:gd name="T0" fmla="*/ 8043 w 8086"/>
                <a:gd name="T1" fmla="*/ 118 h 4239"/>
                <a:gd name="T2" fmla="*/ 8043 w 8086"/>
                <a:gd name="T3" fmla="*/ 118 h 4239"/>
                <a:gd name="T4" fmla="*/ 7814 w 8086"/>
                <a:gd name="T5" fmla="*/ 42 h 4239"/>
                <a:gd name="T6" fmla="*/ 119 w 8086"/>
                <a:gd name="T7" fmla="*/ 3890 h 4239"/>
                <a:gd name="T8" fmla="*/ 119 w 8086"/>
                <a:gd name="T9" fmla="*/ 3890 h 4239"/>
                <a:gd name="T10" fmla="*/ 42 w 8086"/>
                <a:gd name="T11" fmla="*/ 4120 h 4239"/>
                <a:gd name="T12" fmla="*/ 42 w 8086"/>
                <a:gd name="T13" fmla="*/ 4120 h 4239"/>
                <a:gd name="T14" fmla="*/ 272 w 8086"/>
                <a:gd name="T15" fmla="*/ 4196 h 4239"/>
                <a:gd name="T16" fmla="*/ 7967 w 8086"/>
                <a:gd name="T17" fmla="*/ 347 h 4239"/>
                <a:gd name="T18" fmla="*/ 7967 w 8086"/>
                <a:gd name="T19" fmla="*/ 347 h 4239"/>
                <a:gd name="T20" fmla="*/ 8043 w 8086"/>
                <a:gd name="T21" fmla="*/ 118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8043" y="118"/>
                  </a:moveTo>
                  <a:lnTo>
                    <a:pt x="8043" y="118"/>
                  </a:lnTo>
                  <a:cubicBezTo>
                    <a:pt x="8001" y="34"/>
                    <a:pt x="7898" y="0"/>
                    <a:pt x="7814" y="42"/>
                  </a:cubicBezTo>
                  <a:lnTo>
                    <a:pt x="119" y="3890"/>
                  </a:lnTo>
                  <a:lnTo>
                    <a:pt x="119" y="3890"/>
                  </a:lnTo>
                  <a:cubicBezTo>
                    <a:pt x="34" y="3932"/>
                    <a:pt x="0" y="4035"/>
                    <a:pt x="42" y="4120"/>
                  </a:cubicBezTo>
                  <a:lnTo>
                    <a:pt x="42" y="4120"/>
                  </a:lnTo>
                  <a:cubicBezTo>
                    <a:pt x="84" y="4204"/>
                    <a:pt x="187" y="4238"/>
                    <a:pt x="272" y="4196"/>
                  </a:cubicBezTo>
                  <a:lnTo>
                    <a:pt x="7967" y="347"/>
                  </a:lnTo>
                  <a:lnTo>
                    <a:pt x="7967" y="347"/>
                  </a:lnTo>
                  <a:cubicBezTo>
                    <a:pt x="8051" y="305"/>
                    <a:pt x="8085" y="203"/>
                    <a:pt x="8043" y="118"/>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7" name="Freeform 40">
              <a:extLst>
                <a:ext uri="{FF2B5EF4-FFF2-40B4-BE49-F238E27FC236}">
                  <a16:creationId xmlns:a16="http://schemas.microsoft.com/office/drawing/2014/main" id="{672A91B0-6C34-47CE-8641-B1F929A93FF6}"/>
                </a:ext>
              </a:extLst>
            </p:cNvPr>
            <p:cNvSpPr>
              <a:spLocks noChangeArrowheads="1"/>
            </p:cNvSpPr>
            <p:nvPr/>
          </p:nvSpPr>
          <p:spPr bwMode="auto">
            <a:xfrm rot="11369540">
              <a:off x="4840522" y="7961449"/>
              <a:ext cx="617946" cy="450856"/>
            </a:xfrm>
            <a:custGeom>
              <a:avLst/>
              <a:gdLst>
                <a:gd name="T0" fmla="*/ 804 w 848"/>
                <a:gd name="T1" fmla="*/ 119 h 620"/>
                <a:gd name="T2" fmla="*/ 804 w 848"/>
                <a:gd name="T3" fmla="*/ 119 h 620"/>
                <a:gd name="T4" fmla="*/ 576 w 848"/>
                <a:gd name="T5" fmla="*/ 42 h 620"/>
                <a:gd name="T6" fmla="*/ 118 w 848"/>
                <a:gd name="T7" fmla="*/ 271 h 620"/>
                <a:gd name="T8" fmla="*/ 118 w 848"/>
                <a:gd name="T9" fmla="*/ 271 h 620"/>
                <a:gd name="T10" fmla="*/ 41 w 848"/>
                <a:gd name="T11" fmla="*/ 501 h 620"/>
                <a:gd name="T12" fmla="*/ 41 w 848"/>
                <a:gd name="T13" fmla="*/ 501 h 620"/>
                <a:gd name="T14" fmla="*/ 271 w 848"/>
                <a:gd name="T15" fmla="*/ 577 h 620"/>
                <a:gd name="T16" fmla="*/ 727 w 848"/>
                <a:gd name="T17" fmla="*/ 348 h 620"/>
                <a:gd name="T18" fmla="*/ 727 w 848"/>
                <a:gd name="T19" fmla="*/ 348 h 620"/>
                <a:gd name="T20" fmla="*/ 804 w 848"/>
                <a:gd name="T21" fmla="*/ 1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804" y="119"/>
                  </a:moveTo>
                  <a:lnTo>
                    <a:pt x="804" y="119"/>
                  </a:lnTo>
                  <a:cubicBezTo>
                    <a:pt x="762" y="34"/>
                    <a:pt x="659" y="0"/>
                    <a:pt x="576" y="42"/>
                  </a:cubicBezTo>
                  <a:lnTo>
                    <a:pt x="118" y="271"/>
                  </a:lnTo>
                  <a:lnTo>
                    <a:pt x="118" y="271"/>
                  </a:lnTo>
                  <a:cubicBezTo>
                    <a:pt x="33" y="313"/>
                    <a:pt x="0" y="416"/>
                    <a:pt x="41" y="501"/>
                  </a:cubicBezTo>
                  <a:lnTo>
                    <a:pt x="41" y="501"/>
                  </a:lnTo>
                  <a:cubicBezTo>
                    <a:pt x="83" y="585"/>
                    <a:pt x="186" y="619"/>
                    <a:pt x="271" y="577"/>
                  </a:cubicBezTo>
                  <a:lnTo>
                    <a:pt x="727" y="348"/>
                  </a:lnTo>
                  <a:lnTo>
                    <a:pt x="727" y="348"/>
                  </a:lnTo>
                  <a:cubicBezTo>
                    <a:pt x="812" y="306"/>
                    <a:pt x="847" y="203"/>
                    <a:pt x="804"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8" name="Freeform 41">
              <a:extLst>
                <a:ext uri="{FF2B5EF4-FFF2-40B4-BE49-F238E27FC236}">
                  <a16:creationId xmlns:a16="http://schemas.microsoft.com/office/drawing/2014/main" id="{DA59995D-A149-4B95-A11B-C5F2702039C4}"/>
                </a:ext>
              </a:extLst>
            </p:cNvPr>
            <p:cNvSpPr>
              <a:spLocks noChangeArrowheads="1"/>
            </p:cNvSpPr>
            <p:nvPr/>
          </p:nvSpPr>
          <p:spPr bwMode="auto">
            <a:xfrm rot="11369540">
              <a:off x="4440513" y="8216642"/>
              <a:ext cx="286442" cy="284583"/>
            </a:xfrm>
            <a:custGeom>
              <a:avLst/>
              <a:gdLst>
                <a:gd name="T0" fmla="*/ 348 w 391"/>
                <a:gd name="T1" fmla="*/ 119 h 391"/>
                <a:gd name="T2" fmla="*/ 348 w 391"/>
                <a:gd name="T3" fmla="*/ 119 h 391"/>
                <a:gd name="T4" fmla="*/ 118 w 391"/>
                <a:gd name="T5" fmla="*/ 42 h 391"/>
                <a:gd name="T6" fmla="*/ 118 w 391"/>
                <a:gd name="T7" fmla="*/ 42 h 391"/>
                <a:gd name="T8" fmla="*/ 42 w 391"/>
                <a:gd name="T9" fmla="*/ 271 h 391"/>
                <a:gd name="T10" fmla="*/ 42 w 391"/>
                <a:gd name="T11" fmla="*/ 271 h 391"/>
                <a:gd name="T12" fmla="*/ 271 w 391"/>
                <a:gd name="T13" fmla="*/ 348 h 391"/>
                <a:gd name="T14" fmla="*/ 271 w 391"/>
                <a:gd name="T15" fmla="*/ 348 h 391"/>
                <a:gd name="T16" fmla="*/ 348 w 391"/>
                <a:gd name="T17" fmla="*/ 11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1">
                  <a:moveTo>
                    <a:pt x="348" y="119"/>
                  </a:moveTo>
                  <a:lnTo>
                    <a:pt x="348" y="119"/>
                  </a:lnTo>
                  <a:cubicBezTo>
                    <a:pt x="305" y="34"/>
                    <a:pt x="203" y="0"/>
                    <a:pt x="118" y="42"/>
                  </a:cubicBezTo>
                  <a:lnTo>
                    <a:pt x="118" y="42"/>
                  </a:lnTo>
                  <a:cubicBezTo>
                    <a:pt x="33" y="84"/>
                    <a:pt x="0" y="187"/>
                    <a:pt x="42" y="271"/>
                  </a:cubicBezTo>
                  <a:lnTo>
                    <a:pt x="42" y="271"/>
                  </a:lnTo>
                  <a:cubicBezTo>
                    <a:pt x="84" y="356"/>
                    <a:pt x="187" y="390"/>
                    <a:pt x="271" y="348"/>
                  </a:cubicBezTo>
                  <a:lnTo>
                    <a:pt x="271" y="348"/>
                  </a:lnTo>
                  <a:cubicBezTo>
                    <a:pt x="355" y="305"/>
                    <a:pt x="390" y="203"/>
                    <a:pt x="348"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9" name="Freeform 42">
              <a:extLst>
                <a:ext uri="{FF2B5EF4-FFF2-40B4-BE49-F238E27FC236}">
                  <a16:creationId xmlns:a16="http://schemas.microsoft.com/office/drawing/2014/main" id="{86DCA6A4-568D-49CE-A81D-2BE7A2BC57BC}"/>
                </a:ext>
              </a:extLst>
            </p:cNvPr>
            <p:cNvSpPr>
              <a:spLocks noChangeArrowheads="1"/>
            </p:cNvSpPr>
            <p:nvPr/>
          </p:nvSpPr>
          <p:spPr bwMode="auto">
            <a:xfrm rot="11369540">
              <a:off x="11891224" y="5943648"/>
              <a:ext cx="283226" cy="284583"/>
            </a:xfrm>
            <a:custGeom>
              <a:avLst/>
              <a:gdLst>
                <a:gd name="T0" fmla="*/ 347 w 390"/>
                <a:gd name="T1" fmla="*/ 119 h 392"/>
                <a:gd name="T2" fmla="*/ 347 w 390"/>
                <a:gd name="T3" fmla="*/ 119 h 392"/>
                <a:gd name="T4" fmla="*/ 118 w 390"/>
                <a:gd name="T5" fmla="*/ 42 h 392"/>
                <a:gd name="T6" fmla="*/ 118 w 390"/>
                <a:gd name="T7" fmla="*/ 42 h 392"/>
                <a:gd name="T8" fmla="*/ 42 w 390"/>
                <a:gd name="T9" fmla="*/ 272 h 392"/>
                <a:gd name="T10" fmla="*/ 42 w 390"/>
                <a:gd name="T11" fmla="*/ 272 h 392"/>
                <a:gd name="T12" fmla="*/ 271 w 390"/>
                <a:gd name="T13" fmla="*/ 348 h 392"/>
                <a:gd name="T14" fmla="*/ 271 w 390"/>
                <a:gd name="T15" fmla="*/ 348 h 392"/>
                <a:gd name="T16" fmla="*/ 347 w 390"/>
                <a:gd name="T17" fmla="*/ 11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2">
                  <a:moveTo>
                    <a:pt x="347" y="119"/>
                  </a:moveTo>
                  <a:lnTo>
                    <a:pt x="347" y="119"/>
                  </a:lnTo>
                  <a:cubicBezTo>
                    <a:pt x="305" y="35"/>
                    <a:pt x="203" y="0"/>
                    <a:pt x="118" y="42"/>
                  </a:cubicBezTo>
                  <a:lnTo>
                    <a:pt x="118" y="42"/>
                  </a:lnTo>
                  <a:cubicBezTo>
                    <a:pt x="34" y="84"/>
                    <a:pt x="0" y="187"/>
                    <a:pt x="42" y="272"/>
                  </a:cubicBezTo>
                  <a:lnTo>
                    <a:pt x="42" y="272"/>
                  </a:lnTo>
                  <a:cubicBezTo>
                    <a:pt x="84" y="356"/>
                    <a:pt x="186" y="391"/>
                    <a:pt x="271" y="348"/>
                  </a:cubicBezTo>
                  <a:lnTo>
                    <a:pt x="271" y="348"/>
                  </a:lnTo>
                  <a:cubicBezTo>
                    <a:pt x="356" y="306"/>
                    <a:pt x="389" y="203"/>
                    <a:pt x="347"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0" name="Freeform 43">
              <a:extLst>
                <a:ext uri="{FF2B5EF4-FFF2-40B4-BE49-F238E27FC236}">
                  <a16:creationId xmlns:a16="http://schemas.microsoft.com/office/drawing/2014/main" id="{67030587-0620-41E0-A20B-66024481732B}"/>
                </a:ext>
              </a:extLst>
            </p:cNvPr>
            <p:cNvSpPr>
              <a:spLocks noChangeArrowheads="1"/>
            </p:cNvSpPr>
            <p:nvPr/>
          </p:nvSpPr>
          <p:spPr bwMode="auto">
            <a:xfrm rot="11369540">
              <a:off x="-2422178" y="5388390"/>
              <a:ext cx="5139894" cy="2695531"/>
            </a:xfrm>
            <a:custGeom>
              <a:avLst/>
              <a:gdLst>
                <a:gd name="T0" fmla="*/ 43 w 7042"/>
                <a:gd name="T1" fmla="*/ 3598 h 3717"/>
                <a:gd name="T2" fmla="*/ 43 w 7042"/>
                <a:gd name="T3" fmla="*/ 3598 h 3717"/>
                <a:gd name="T4" fmla="*/ 271 w 7042"/>
                <a:gd name="T5" fmla="*/ 3674 h 3717"/>
                <a:gd name="T6" fmla="*/ 6923 w 7042"/>
                <a:gd name="T7" fmla="*/ 348 h 3717"/>
                <a:gd name="T8" fmla="*/ 6923 w 7042"/>
                <a:gd name="T9" fmla="*/ 348 h 3717"/>
                <a:gd name="T10" fmla="*/ 6999 w 7042"/>
                <a:gd name="T11" fmla="*/ 119 h 3717"/>
                <a:gd name="T12" fmla="*/ 6999 w 7042"/>
                <a:gd name="T13" fmla="*/ 119 h 3717"/>
                <a:gd name="T14" fmla="*/ 6770 w 7042"/>
                <a:gd name="T15" fmla="*/ 43 h 3717"/>
                <a:gd name="T16" fmla="*/ 119 w 7042"/>
                <a:gd name="T17" fmla="*/ 3369 h 3717"/>
                <a:gd name="T18" fmla="*/ 119 w 7042"/>
                <a:gd name="T19" fmla="*/ 3369 h 3717"/>
                <a:gd name="T20" fmla="*/ 43 w 7042"/>
                <a:gd name="T21" fmla="*/ 3598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3" y="3598"/>
                  </a:moveTo>
                  <a:lnTo>
                    <a:pt x="43" y="3598"/>
                  </a:lnTo>
                  <a:cubicBezTo>
                    <a:pt x="85" y="3682"/>
                    <a:pt x="187" y="3716"/>
                    <a:pt x="271" y="3674"/>
                  </a:cubicBezTo>
                  <a:lnTo>
                    <a:pt x="6923" y="348"/>
                  </a:lnTo>
                  <a:lnTo>
                    <a:pt x="6923" y="348"/>
                  </a:lnTo>
                  <a:cubicBezTo>
                    <a:pt x="7007" y="306"/>
                    <a:pt x="7041" y="203"/>
                    <a:pt x="6999" y="119"/>
                  </a:cubicBezTo>
                  <a:lnTo>
                    <a:pt x="6999" y="119"/>
                  </a:lnTo>
                  <a:cubicBezTo>
                    <a:pt x="6957" y="34"/>
                    <a:pt x="6854" y="0"/>
                    <a:pt x="6770" y="43"/>
                  </a:cubicBezTo>
                  <a:lnTo>
                    <a:pt x="119" y="3369"/>
                  </a:lnTo>
                  <a:lnTo>
                    <a:pt x="119" y="3369"/>
                  </a:lnTo>
                  <a:cubicBezTo>
                    <a:pt x="34" y="3411"/>
                    <a:pt x="0" y="3513"/>
                    <a:pt x="43" y="3598"/>
                  </a:cubicBezTo>
                </a:path>
              </a:pathLst>
            </a:custGeom>
            <a:solidFill>
              <a:srgbClr val="EA226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1" name="Freeform 44">
              <a:extLst>
                <a:ext uri="{FF2B5EF4-FFF2-40B4-BE49-F238E27FC236}">
                  <a16:creationId xmlns:a16="http://schemas.microsoft.com/office/drawing/2014/main" id="{8437EBA2-3128-4566-89B5-D0311F67F558}"/>
                </a:ext>
              </a:extLst>
            </p:cNvPr>
            <p:cNvSpPr>
              <a:spLocks noChangeArrowheads="1"/>
            </p:cNvSpPr>
            <p:nvPr/>
          </p:nvSpPr>
          <p:spPr bwMode="auto">
            <a:xfrm rot="11369540">
              <a:off x="79403" y="6016859"/>
              <a:ext cx="5899452" cy="3076040"/>
            </a:xfrm>
            <a:custGeom>
              <a:avLst/>
              <a:gdLst>
                <a:gd name="T0" fmla="*/ 8042 w 8085"/>
                <a:gd name="T1" fmla="*/ 119 h 4240"/>
                <a:gd name="T2" fmla="*/ 8042 w 8085"/>
                <a:gd name="T3" fmla="*/ 119 h 4240"/>
                <a:gd name="T4" fmla="*/ 7813 w 8085"/>
                <a:gd name="T5" fmla="*/ 43 h 4240"/>
                <a:gd name="T6" fmla="*/ 118 w 8085"/>
                <a:gd name="T7" fmla="*/ 3891 h 4240"/>
                <a:gd name="T8" fmla="*/ 118 w 8085"/>
                <a:gd name="T9" fmla="*/ 3891 h 4240"/>
                <a:gd name="T10" fmla="*/ 42 w 8085"/>
                <a:gd name="T11" fmla="*/ 4121 h 4240"/>
                <a:gd name="T12" fmla="*/ 42 w 8085"/>
                <a:gd name="T13" fmla="*/ 4121 h 4240"/>
                <a:gd name="T14" fmla="*/ 271 w 8085"/>
                <a:gd name="T15" fmla="*/ 4197 h 4240"/>
                <a:gd name="T16" fmla="*/ 7966 w 8085"/>
                <a:gd name="T17" fmla="*/ 348 h 4240"/>
                <a:gd name="T18" fmla="*/ 7966 w 8085"/>
                <a:gd name="T19" fmla="*/ 348 h 4240"/>
                <a:gd name="T20" fmla="*/ 8042 w 8085"/>
                <a:gd name="T21" fmla="*/ 119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8042" y="119"/>
                  </a:moveTo>
                  <a:lnTo>
                    <a:pt x="8042" y="119"/>
                  </a:lnTo>
                  <a:cubicBezTo>
                    <a:pt x="7999" y="35"/>
                    <a:pt x="7897" y="0"/>
                    <a:pt x="7813" y="43"/>
                  </a:cubicBezTo>
                  <a:lnTo>
                    <a:pt x="118" y="3891"/>
                  </a:lnTo>
                  <a:lnTo>
                    <a:pt x="118" y="3891"/>
                  </a:lnTo>
                  <a:cubicBezTo>
                    <a:pt x="34" y="3933"/>
                    <a:pt x="0" y="4036"/>
                    <a:pt x="42" y="4121"/>
                  </a:cubicBezTo>
                  <a:lnTo>
                    <a:pt x="42" y="4121"/>
                  </a:lnTo>
                  <a:cubicBezTo>
                    <a:pt x="84" y="4204"/>
                    <a:pt x="187" y="4239"/>
                    <a:pt x="271" y="4197"/>
                  </a:cubicBezTo>
                  <a:lnTo>
                    <a:pt x="7966" y="348"/>
                  </a:lnTo>
                  <a:lnTo>
                    <a:pt x="7966" y="348"/>
                  </a:lnTo>
                  <a:cubicBezTo>
                    <a:pt x="8050" y="306"/>
                    <a:pt x="8084" y="204"/>
                    <a:pt x="8042"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2" name="Freeform 45">
              <a:extLst>
                <a:ext uri="{FF2B5EF4-FFF2-40B4-BE49-F238E27FC236}">
                  <a16:creationId xmlns:a16="http://schemas.microsoft.com/office/drawing/2014/main" id="{FEEDF970-3C81-4FEA-8B1D-16423748BB00}"/>
                </a:ext>
              </a:extLst>
            </p:cNvPr>
            <p:cNvSpPr>
              <a:spLocks noChangeArrowheads="1"/>
            </p:cNvSpPr>
            <p:nvPr/>
          </p:nvSpPr>
          <p:spPr bwMode="auto">
            <a:xfrm rot="11369540">
              <a:off x="-1874015" y="833201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3" name="Freeform 46">
              <a:extLst>
                <a:ext uri="{FF2B5EF4-FFF2-40B4-BE49-F238E27FC236}">
                  <a16:creationId xmlns:a16="http://schemas.microsoft.com/office/drawing/2014/main" id="{93B3D9B8-E614-4A5B-80B0-B32E74A846A5}"/>
                </a:ext>
              </a:extLst>
            </p:cNvPr>
            <p:cNvSpPr>
              <a:spLocks noChangeArrowheads="1"/>
            </p:cNvSpPr>
            <p:nvPr/>
          </p:nvSpPr>
          <p:spPr bwMode="auto">
            <a:xfrm rot="11369540">
              <a:off x="-736290" y="6695649"/>
              <a:ext cx="5902672" cy="3072844"/>
            </a:xfrm>
            <a:custGeom>
              <a:avLst/>
              <a:gdLst>
                <a:gd name="T0" fmla="*/ 42 w 8086"/>
                <a:gd name="T1" fmla="*/ 4119 h 4239"/>
                <a:gd name="T2" fmla="*/ 42 w 8086"/>
                <a:gd name="T3" fmla="*/ 4119 h 4239"/>
                <a:gd name="T4" fmla="*/ 271 w 8086"/>
                <a:gd name="T5" fmla="*/ 4196 h 4239"/>
                <a:gd name="T6" fmla="*/ 7966 w 8086"/>
                <a:gd name="T7" fmla="*/ 348 h 4239"/>
                <a:gd name="T8" fmla="*/ 7966 w 8086"/>
                <a:gd name="T9" fmla="*/ 348 h 4239"/>
                <a:gd name="T10" fmla="*/ 8042 w 8086"/>
                <a:gd name="T11" fmla="*/ 119 h 4239"/>
                <a:gd name="T12" fmla="*/ 8042 w 8086"/>
                <a:gd name="T13" fmla="*/ 119 h 4239"/>
                <a:gd name="T14" fmla="*/ 7813 w 8086"/>
                <a:gd name="T15" fmla="*/ 42 h 4239"/>
                <a:gd name="T16" fmla="*/ 119 w 8086"/>
                <a:gd name="T17" fmla="*/ 3891 h 4239"/>
                <a:gd name="T18" fmla="*/ 119 w 8086"/>
                <a:gd name="T19" fmla="*/ 3891 h 4239"/>
                <a:gd name="T20" fmla="*/ 42 w 8086"/>
                <a:gd name="T21" fmla="*/ 4119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42" y="4119"/>
                  </a:moveTo>
                  <a:lnTo>
                    <a:pt x="42" y="4119"/>
                  </a:lnTo>
                  <a:cubicBezTo>
                    <a:pt x="85" y="4204"/>
                    <a:pt x="187" y="4238"/>
                    <a:pt x="271" y="4196"/>
                  </a:cubicBezTo>
                  <a:lnTo>
                    <a:pt x="7966" y="348"/>
                  </a:lnTo>
                  <a:lnTo>
                    <a:pt x="7966" y="348"/>
                  </a:lnTo>
                  <a:cubicBezTo>
                    <a:pt x="8050" y="305"/>
                    <a:pt x="8085" y="203"/>
                    <a:pt x="8042" y="119"/>
                  </a:cubicBezTo>
                  <a:lnTo>
                    <a:pt x="8042" y="119"/>
                  </a:lnTo>
                  <a:cubicBezTo>
                    <a:pt x="8000" y="34"/>
                    <a:pt x="7898" y="0"/>
                    <a:pt x="7813" y="42"/>
                  </a:cubicBezTo>
                  <a:lnTo>
                    <a:pt x="119" y="3891"/>
                  </a:lnTo>
                  <a:lnTo>
                    <a:pt x="119" y="3891"/>
                  </a:lnTo>
                  <a:cubicBezTo>
                    <a:pt x="34" y="3933"/>
                    <a:pt x="0" y="4035"/>
                    <a:pt x="42" y="4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4" name="Freeform 47">
              <a:extLst>
                <a:ext uri="{FF2B5EF4-FFF2-40B4-BE49-F238E27FC236}">
                  <a16:creationId xmlns:a16="http://schemas.microsoft.com/office/drawing/2014/main" id="{6ED93DF4-7786-47DB-AAE6-087527FED352}"/>
                </a:ext>
              </a:extLst>
            </p:cNvPr>
            <p:cNvSpPr>
              <a:spLocks noChangeArrowheads="1"/>
            </p:cNvSpPr>
            <p:nvPr/>
          </p:nvSpPr>
          <p:spPr bwMode="auto">
            <a:xfrm rot="11369540">
              <a:off x="5450840" y="6868223"/>
              <a:ext cx="753122" cy="518002"/>
            </a:xfrm>
            <a:custGeom>
              <a:avLst/>
              <a:gdLst>
                <a:gd name="T0" fmla="*/ 42 w 1033"/>
                <a:gd name="T1" fmla="*/ 593 h 713"/>
                <a:gd name="T2" fmla="*/ 42 w 1033"/>
                <a:gd name="T3" fmla="*/ 593 h 713"/>
                <a:gd name="T4" fmla="*/ 272 w 1033"/>
                <a:gd name="T5" fmla="*/ 669 h 713"/>
                <a:gd name="T6" fmla="*/ 913 w 1033"/>
                <a:gd name="T7" fmla="*/ 349 h 713"/>
                <a:gd name="T8" fmla="*/ 913 w 1033"/>
                <a:gd name="T9" fmla="*/ 349 h 713"/>
                <a:gd name="T10" fmla="*/ 989 w 1033"/>
                <a:gd name="T11" fmla="*/ 120 h 713"/>
                <a:gd name="T12" fmla="*/ 989 w 1033"/>
                <a:gd name="T13" fmla="*/ 120 h 713"/>
                <a:gd name="T14" fmla="*/ 760 w 1033"/>
                <a:gd name="T15" fmla="*/ 43 h 713"/>
                <a:gd name="T16" fmla="*/ 119 w 1033"/>
                <a:gd name="T17" fmla="*/ 363 h 713"/>
                <a:gd name="T18" fmla="*/ 119 w 1033"/>
                <a:gd name="T19" fmla="*/ 363 h 713"/>
                <a:gd name="T20" fmla="*/ 42 w 1033"/>
                <a:gd name="T21" fmla="*/ 593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3" h="713">
                  <a:moveTo>
                    <a:pt x="42" y="593"/>
                  </a:moveTo>
                  <a:lnTo>
                    <a:pt x="42" y="593"/>
                  </a:lnTo>
                  <a:cubicBezTo>
                    <a:pt x="84" y="678"/>
                    <a:pt x="187" y="712"/>
                    <a:pt x="272" y="669"/>
                  </a:cubicBezTo>
                  <a:lnTo>
                    <a:pt x="913" y="349"/>
                  </a:lnTo>
                  <a:lnTo>
                    <a:pt x="913" y="349"/>
                  </a:lnTo>
                  <a:cubicBezTo>
                    <a:pt x="997" y="306"/>
                    <a:pt x="1032" y="204"/>
                    <a:pt x="989" y="120"/>
                  </a:cubicBezTo>
                  <a:lnTo>
                    <a:pt x="989" y="120"/>
                  </a:lnTo>
                  <a:cubicBezTo>
                    <a:pt x="947" y="35"/>
                    <a:pt x="844" y="0"/>
                    <a:pt x="760" y="43"/>
                  </a:cubicBezTo>
                  <a:lnTo>
                    <a:pt x="119" y="363"/>
                  </a:lnTo>
                  <a:lnTo>
                    <a:pt x="119" y="363"/>
                  </a:lnTo>
                  <a:cubicBezTo>
                    <a:pt x="34" y="406"/>
                    <a:pt x="0" y="508"/>
                    <a:pt x="42" y="593"/>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5" name="Freeform 48">
              <a:extLst>
                <a:ext uri="{FF2B5EF4-FFF2-40B4-BE49-F238E27FC236}">
                  <a16:creationId xmlns:a16="http://schemas.microsoft.com/office/drawing/2014/main" id="{5263776B-080B-49D1-9E6B-EC2AE089E776}"/>
                </a:ext>
              </a:extLst>
            </p:cNvPr>
            <p:cNvSpPr>
              <a:spLocks noChangeArrowheads="1"/>
            </p:cNvSpPr>
            <p:nvPr/>
          </p:nvSpPr>
          <p:spPr bwMode="auto">
            <a:xfrm rot="11369540">
              <a:off x="-1269817" y="9108201"/>
              <a:ext cx="286442" cy="284581"/>
            </a:xfrm>
            <a:custGeom>
              <a:avLst/>
              <a:gdLst>
                <a:gd name="T0" fmla="*/ 42 w 391"/>
                <a:gd name="T1" fmla="*/ 272 h 392"/>
                <a:gd name="T2" fmla="*/ 42 w 391"/>
                <a:gd name="T3" fmla="*/ 272 h 392"/>
                <a:gd name="T4" fmla="*/ 272 w 391"/>
                <a:gd name="T5" fmla="*/ 349 h 392"/>
                <a:gd name="T6" fmla="*/ 272 w 391"/>
                <a:gd name="T7" fmla="*/ 349 h 392"/>
                <a:gd name="T8" fmla="*/ 348 w 391"/>
                <a:gd name="T9" fmla="*/ 119 h 392"/>
                <a:gd name="T10" fmla="*/ 348 w 391"/>
                <a:gd name="T11" fmla="*/ 119 h 392"/>
                <a:gd name="T12" fmla="*/ 118 w 391"/>
                <a:gd name="T13" fmla="*/ 43 h 392"/>
                <a:gd name="T14" fmla="*/ 118 w 391"/>
                <a:gd name="T15" fmla="*/ 43 h 392"/>
                <a:gd name="T16" fmla="*/ 42 w 391"/>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2">
                  <a:moveTo>
                    <a:pt x="42" y="272"/>
                  </a:moveTo>
                  <a:lnTo>
                    <a:pt x="42" y="272"/>
                  </a:lnTo>
                  <a:cubicBezTo>
                    <a:pt x="84" y="357"/>
                    <a:pt x="187" y="391"/>
                    <a:pt x="272" y="349"/>
                  </a:cubicBezTo>
                  <a:lnTo>
                    <a:pt x="272" y="349"/>
                  </a:lnTo>
                  <a:cubicBezTo>
                    <a:pt x="356" y="306"/>
                    <a:pt x="390" y="203"/>
                    <a:pt x="348" y="119"/>
                  </a:cubicBezTo>
                  <a:lnTo>
                    <a:pt x="348" y="119"/>
                  </a:lnTo>
                  <a:cubicBezTo>
                    <a:pt x="306" y="35"/>
                    <a:pt x="203" y="0"/>
                    <a:pt x="118" y="43"/>
                  </a:cubicBezTo>
                  <a:lnTo>
                    <a:pt x="118" y="43"/>
                  </a:lnTo>
                  <a:cubicBezTo>
                    <a:pt x="34" y="85"/>
                    <a:pt x="0" y="188"/>
                    <a:pt x="42" y="272"/>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6" name="Freeform 49">
              <a:extLst>
                <a:ext uri="{FF2B5EF4-FFF2-40B4-BE49-F238E27FC236}">
                  <a16:creationId xmlns:a16="http://schemas.microsoft.com/office/drawing/2014/main" id="{CD18F879-FDAC-4BCE-9440-BB3D45440EC1}"/>
                </a:ext>
              </a:extLst>
            </p:cNvPr>
            <p:cNvSpPr>
              <a:spLocks noChangeArrowheads="1"/>
            </p:cNvSpPr>
            <p:nvPr/>
          </p:nvSpPr>
          <p:spPr bwMode="auto">
            <a:xfrm rot="11369540">
              <a:off x="-517326" y="5651286"/>
              <a:ext cx="5139894" cy="2695531"/>
            </a:xfrm>
            <a:custGeom>
              <a:avLst/>
              <a:gdLst>
                <a:gd name="T0" fmla="*/ 42 w 7042"/>
                <a:gd name="T1" fmla="*/ 3597 h 3717"/>
                <a:gd name="T2" fmla="*/ 42 w 7042"/>
                <a:gd name="T3" fmla="*/ 3597 h 3717"/>
                <a:gd name="T4" fmla="*/ 272 w 7042"/>
                <a:gd name="T5" fmla="*/ 3674 h 3717"/>
                <a:gd name="T6" fmla="*/ 6922 w 7042"/>
                <a:gd name="T7" fmla="*/ 348 h 3717"/>
                <a:gd name="T8" fmla="*/ 6922 w 7042"/>
                <a:gd name="T9" fmla="*/ 348 h 3717"/>
                <a:gd name="T10" fmla="*/ 6998 w 7042"/>
                <a:gd name="T11" fmla="*/ 118 h 3717"/>
                <a:gd name="T12" fmla="*/ 6998 w 7042"/>
                <a:gd name="T13" fmla="*/ 118 h 3717"/>
                <a:gd name="T14" fmla="*/ 6770 w 7042"/>
                <a:gd name="T15" fmla="*/ 42 h 3717"/>
                <a:gd name="T16" fmla="*/ 119 w 7042"/>
                <a:gd name="T17" fmla="*/ 3368 h 3717"/>
                <a:gd name="T18" fmla="*/ 119 w 7042"/>
                <a:gd name="T19" fmla="*/ 3368 h 3717"/>
                <a:gd name="T20" fmla="*/ 42 w 7042"/>
                <a:gd name="T21" fmla="*/ 3597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2" y="3597"/>
                  </a:moveTo>
                  <a:lnTo>
                    <a:pt x="42" y="3597"/>
                  </a:lnTo>
                  <a:cubicBezTo>
                    <a:pt x="84" y="3682"/>
                    <a:pt x="187" y="3716"/>
                    <a:pt x="272" y="3674"/>
                  </a:cubicBezTo>
                  <a:lnTo>
                    <a:pt x="6922" y="348"/>
                  </a:lnTo>
                  <a:lnTo>
                    <a:pt x="6922" y="348"/>
                  </a:lnTo>
                  <a:cubicBezTo>
                    <a:pt x="7007" y="305"/>
                    <a:pt x="7041" y="203"/>
                    <a:pt x="6998" y="118"/>
                  </a:cubicBezTo>
                  <a:lnTo>
                    <a:pt x="6998" y="118"/>
                  </a:lnTo>
                  <a:cubicBezTo>
                    <a:pt x="6957" y="33"/>
                    <a:pt x="6854" y="0"/>
                    <a:pt x="6770" y="42"/>
                  </a:cubicBezTo>
                  <a:lnTo>
                    <a:pt x="119" y="3368"/>
                  </a:lnTo>
                  <a:lnTo>
                    <a:pt x="119" y="3368"/>
                  </a:lnTo>
                  <a:cubicBezTo>
                    <a:pt x="34" y="3410"/>
                    <a:pt x="0" y="3513"/>
                    <a:pt x="42" y="3597"/>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7" name="Freeform 50">
              <a:extLst>
                <a:ext uri="{FF2B5EF4-FFF2-40B4-BE49-F238E27FC236}">
                  <a16:creationId xmlns:a16="http://schemas.microsoft.com/office/drawing/2014/main" id="{A079AC62-EC7D-46C7-AA68-83746AA50395}"/>
                </a:ext>
              </a:extLst>
            </p:cNvPr>
            <p:cNvSpPr>
              <a:spLocks noChangeArrowheads="1"/>
            </p:cNvSpPr>
            <p:nvPr/>
          </p:nvSpPr>
          <p:spPr bwMode="auto">
            <a:xfrm rot="11369540">
              <a:off x="4878885" y="5818248"/>
              <a:ext cx="617946" cy="450853"/>
            </a:xfrm>
            <a:custGeom>
              <a:avLst/>
              <a:gdLst>
                <a:gd name="T0" fmla="*/ 42 w 848"/>
                <a:gd name="T1" fmla="*/ 501 h 620"/>
                <a:gd name="T2" fmla="*/ 42 w 848"/>
                <a:gd name="T3" fmla="*/ 501 h 620"/>
                <a:gd name="T4" fmla="*/ 271 w 848"/>
                <a:gd name="T5" fmla="*/ 577 h 620"/>
                <a:gd name="T6" fmla="*/ 728 w 848"/>
                <a:gd name="T7" fmla="*/ 348 h 620"/>
                <a:gd name="T8" fmla="*/ 728 w 848"/>
                <a:gd name="T9" fmla="*/ 348 h 620"/>
                <a:gd name="T10" fmla="*/ 805 w 848"/>
                <a:gd name="T11" fmla="*/ 119 h 620"/>
                <a:gd name="T12" fmla="*/ 805 w 848"/>
                <a:gd name="T13" fmla="*/ 119 h 620"/>
                <a:gd name="T14" fmla="*/ 576 w 848"/>
                <a:gd name="T15" fmla="*/ 43 h 620"/>
                <a:gd name="T16" fmla="*/ 119 w 848"/>
                <a:gd name="T17" fmla="*/ 272 h 620"/>
                <a:gd name="T18" fmla="*/ 119 w 848"/>
                <a:gd name="T19" fmla="*/ 272 h 620"/>
                <a:gd name="T20" fmla="*/ 42 w 848"/>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42" y="501"/>
                  </a:moveTo>
                  <a:lnTo>
                    <a:pt x="42" y="501"/>
                  </a:lnTo>
                  <a:cubicBezTo>
                    <a:pt x="84" y="585"/>
                    <a:pt x="186" y="619"/>
                    <a:pt x="271" y="577"/>
                  </a:cubicBezTo>
                  <a:lnTo>
                    <a:pt x="728" y="348"/>
                  </a:lnTo>
                  <a:lnTo>
                    <a:pt x="728" y="348"/>
                  </a:lnTo>
                  <a:cubicBezTo>
                    <a:pt x="813" y="306"/>
                    <a:pt x="847" y="204"/>
                    <a:pt x="805" y="119"/>
                  </a:cubicBezTo>
                  <a:lnTo>
                    <a:pt x="805" y="119"/>
                  </a:lnTo>
                  <a:cubicBezTo>
                    <a:pt x="762" y="34"/>
                    <a:pt x="660" y="0"/>
                    <a:pt x="576" y="43"/>
                  </a:cubicBezTo>
                  <a:lnTo>
                    <a:pt x="119" y="272"/>
                  </a:lnTo>
                  <a:lnTo>
                    <a:pt x="119" y="272"/>
                  </a:lnTo>
                  <a:cubicBezTo>
                    <a:pt x="34" y="313"/>
                    <a:pt x="0" y="416"/>
                    <a:pt x="42" y="501"/>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8" name="Freeform 51">
              <a:extLst>
                <a:ext uri="{FF2B5EF4-FFF2-40B4-BE49-F238E27FC236}">
                  <a16:creationId xmlns:a16="http://schemas.microsoft.com/office/drawing/2014/main" id="{E1B497B7-CD80-456F-8CA1-A08651D347A4}"/>
                </a:ext>
              </a:extLst>
            </p:cNvPr>
            <p:cNvSpPr>
              <a:spLocks noChangeArrowheads="1"/>
            </p:cNvSpPr>
            <p:nvPr/>
          </p:nvSpPr>
          <p:spPr bwMode="auto">
            <a:xfrm rot="11369540">
              <a:off x="6324691" y="6684569"/>
              <a:ext cx="553576" cy="415681"/>
            </a:xfrm>
            <a:custGeom>
              <a:avLst/>
              <a:gdLst>
                <a:gd name="T0" fmla="*/ 42 w 757"/>
                <a:gd name="T1" fmla="*/ 455 h 575"/>
                <a:gd name="T2" fmla="*/ 42 w 757"/>
                <a:gd name="T3" fmla="*/ 455 h 575"/>
                <a:gd name="T4" fmla="*/ 272 w 757"/>
                <a:gd name="T5" fmla="*/ 531 h 575"/>
                <a:gd name="T6" fmla="*/ 637 w 757"/>
                <a:gd name="T7" fmla="*/ 349 h 575"/>
                <a:gd name="T8" fmla="*/ 637 w 757"/>
                <a:gd name="T9" fmla="*/ 349 h 575"/>
                <a:gd name="T10" fmla="*/ 714 w 757"/>
                <a:gd name="T11" fmla="*/ 119 h 575"/>
                <a:gd name="T12" fmla="*/ 714 w 757"/>
                <a:gd name="T13" fmla="*/ 119 h 575"/>
                <a:gd name="T14" fmla="*/ 485 w 757"/>
                <a:gd name="T15" fmla="*/ 43 h 575"/>
                <a:gd name="T16" fmla="*/ 118 w 757"/>
                <a:gd name="T17" fmla="*/ 226 h 575"/>
                <a:gd name="T18" fmla="*/ 118 w 757"/>
                <a:gd name="T19" fmla="*/ 226 h 575"/>
                <a:gd name="T20" fmla="*/ 42 w 757"/>
                <a:gd name="T21" fmla="*/ 455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7" h="575">
                  <a:moveTo>
                    <a:pt x="42" y="455"/>
                  </a:moveTo>
                  <a:lnTo>
                    <a:pt x="42" y="455"/>
                  </a:lnTo>
                  <a:cubicBezTo>
                    <a:pt x="84" y="540"/>
                    <a:pt x="187" y="574"/>
                    <a:pt x="272" y="531"/>
                  </a:cubicBezTo>
                  <a:lnTo>
                    <a:pt x="637" y="349"/>
                  </a:lnTo>
                  <a:lnTo>
                    <a:pt x="637" y="349"/>
                  </a:lnTo>
                  <a:cubicBezTo>
                    <a:pt x="722" y="306"/>
                    <a:pt x="756" y="204"/>
                    <a:pt x="714" y="119"/>
                  </a:cubicBezTo>
                  <a:lnTo>
                    <a:pt x="714" y="119"/>
                  </a:lnTo>
                  <a:cubicBezTo>
                    <a:pt x="671" y="35"/>
                    <a:pt x="569" y="0"/>
                    <a:pt x="485" y="43"/>
                  </a:cubicBezTo>
                  <a:lnTo>
                    <a:pt x="118" y="226"/>
                  </a:lnTo>
                  <a:lnTo>
                    <a:pt x="118" y="226"/>
                  </a:lnTo>
                  <a:cubicBezTo>
                    <a:pt x="34" y="268"/>
                    <a:pt x="0" y="370"/>
                    <a:pt x="42" y="455"/>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9" name="Freeform 52">
              <a:extLst>
                <a:ext uri="{FF2B5EF4-FFF2-40B4-BE49-F238E27FC236}">
                  <a16:creationId xmlns:a16="http://schemas.microsoft.com/office/drawing/2014/main" id="{0DFF6D58-79A1-4AB7-B954-3DE55C83B494}"/>
                </a:ext>
              </a:extLst>
            </p:cNvPr>
            <p:cNvSpPr>
              <a:spLocks noChangeArrowheads="1"/>
            </p:cNvSpPr>
            <p:nvPr/>
          </p:nvSpPr>
          <p:spPr bwMode="auto">
            <a:xfrm rot="11369540">
              <a:off x="-637625" y="5261733"/>
              <a:ext cx="5139895" cy="2695531"/>
            </a:xfrm>
            <a:custGeom>
              <a:avLst/>
              <a:gdLst>
                <a:gd name="T0" fmla="*/ 41 w 7042"/>
                <a:gd name="T1" fmla="*/ 3598 h 3718"/>
                <a:gd name="T2" fmla="*/ 41 w 7042"/>
                <a:gd name="T3" fmla="*/ 3598 h 3718"/>
                <a:gd name="T4" fmla="*/ 271 w 7042"/>
                <a:gd name="T5" fmla="*/ 3674 h 3718"/>
                <a:gd name="T6" fmla="*/ 6922 w 7042"/>
                <a:gd name="T7" fmla="*/ 349 h 3718"/>
                <a:gd name="T8" fmla="*/ 6922 w 7042"/>
                <a:gd name="T9" fmla="*/ 349 h 3718"/>
                <a:gd name="T10" fmla="*/ 6998 w 7042"/>
                <a:gd name="T11" fmla="*/ 119 h 3718"/>
                <a:gd name="T12" fmla="*/ 6998 w 7042"/>
                <a:gd name="T13" fmla="*/ 119 h 3718"/>
                <a:gd name="T14" fmla="*/ 6769 w 7042"/>
                <a:gd name="T15" fmla="*/ 43 h 3718"/>
                <a:gd name="T16" fmla="*/ 118 w 7042"/>
                <a:gd name="T17" fmla="*/ 3369 h 3718"/>
                <a:gd name="T18" fmla="*/ 118 w 7042"/>
                <a:gd name="T19" fmla="*/ 3369 h 3718"/>
                <a:gd name="T20" fmla="*/ 41 w 7042"/>
                <a:gd name="T21" fmla="*/ 3598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8">
                  <a:moveTo>
                    <a:pt x="41" y="3598"/>
                  </a:moveTo>
                  <a:lnTo>
                    <a:pt x="41" y="3598"/>
                  </a:lnTo>
                  <a:cubicBezTo>
                    <a:pt x="83" y="3683"/>
                    <a:pt x="186" y="3717"/>
                    <a:pt x="271" y="3674"/>
                  </a:cubicBezTo>
                  <a:lnTo>
                    <a:pt x="6922" y="349"/>
                  </a:lnTo>
                  <a:lnTo>
                    <a:pt x="6922" y="349"/>
                  </a:lnTo>
                  <a:cubicBezTo>
                    <a:pt x="7006" y="306"/>
                    <a:pt x="7041" y="204"/>
                    <a:pt x="6998" y="119"/>
                  </a:cubicBezTo>
                  <a:lnTo>
                    <a:pt x="6998" y="119"/>
                  </a:lnTo>
                  <a:cubicBezTo>
                    <a:pt x="6956" y="35"/>
                    <a:pt x="6854" y="0"/>
                    <a:pt x="6769" y="43"/>
                  </a:cubicBezTo>
                  <a:lnTo>
                    <a:pt x="118" y="3369"/>
                  </a:lnTo>
                  <a:lnTo>
                    <a:pt x="118" y="3369"/>
                  </a:lnTo>
                  <a:cubicBezTo>
                    <a:pt x="34" y="3411"/>
                    <a:pt x="0" y="3514"/>
                    <a:pt x="41" y="3598"/>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0" name="Freeform 53">
              <a:extLst>
                <a:ext uri="{FF2B5EF4-FFF2-40B4-BE49-F238E27FC236}">
                  <a16:creationId xmlns:a16="http://schemas.microsoft.com/office/drawing/2014/main" id="{4579DB35-4C8C-4694-964E-F55383A7BE86}"/>
                </a:ext>
              </a:extLst>
            </p:cNvPr>
            <p:cNvSpPr>
              <a:spLocks noChangeArrowheads="1"/>
            </p:cNvSpPr>
            <p:nvPr/>
          </p:nvSpPr>
          <p:spPr bwMode="auto">
            <a:xfrm rot="11369540">
              <a:off x="-1740319" y="6146629"/>
              <a:ext cx="5902672" cy="3076040"/>
            </a:xfrm>
            <a:custGeom>
              <a:avLst/>
              <a:gdLst>
                <a:gd name="T0" fmla="*/ 42 w 8086"/>
                <a:gd name="T1" fmla="*/ 4120 h 4240"/>
                <a:gd name="T2" fmla="*/ 42 w 8086"/>
                <a:gd name="T3" fmla="*/ 4120 h 4240"/>
                <a:gd name="T4" fmla="*/ 272 w 8086"/>
                <a:gd name="T5" fmla="*/ 4197 h 4240"/>
                <a:gd name="T6" fmla="*/ 7967 w 8086"/>
                <a:gd name="T7" fmla="*/ 349 h 4240"/>
                <a:gd name="T8" fmla="*/ 7967 w 8086"/>
                <a:gd name="T9" fmla="*/ 349 h 4240"/>
                <a:gd name="T10" fmla="*/ 8043 w 8086"/>
                <a:gd name="T11" fmla="*/ 119 h 4240"/>
                <a:gd name="T12" fmla="*/ 8043 w 8086"/>
                <a:gd name="T13" fmla="*/ 119 h 4240"/>
                <a:gd name="T14" fmla="*/ 7814 w 8086"/>
                <a:gd name="T15" fmla="*/ 43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5"/>
                    <a:pt x="187" y="4239"/>
                    <a:pt x="272" y="4197"/>
                  </a:cubicBezTo>
                  <a:lnTo>
                    <a:pt x="7967" y="349"/>
                  </a:lnTo>
                  <a:lnTo>
                    <a:pt x="7967" y="349"/>
                  </a:lnTo>
                  <a:cubicBezTo>
                    <a:pt x="8051" y="307"/>
                    <a:pt x="8085" y="204"/>
                    <a:pt x="8043" y="119"/>
                  </a:cubicBezTo>
                  <a:lnTo>
                    <a:pt x="8043" y="119"/>
                  </a:lnTo>
                  <a:cubicBezTo>
                    <a:pt x="8001" y="35"/>
                    <a:pt x="7899" y="0"/>
                    <a:pt x="7814" y="43"/>
                  </a:cubicBezTo>
                  <a:lnTo>
                    <a:pt x="118" y="3891"/>
                  </a:lnTo>
                  <a:lnTo>
                    <a:pt x="118" y="3891"/>
                  </a:lnTo>
                  <a:cubicBezTo>
                    <a:pt x="34" y="3933"/>
                    <a:pt x="0" y="4036"/>
                    <a:pt x="42" y="4120"/>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1" name="Freeform 54">
              <a:extLst>
                <a:ext uri="{FF2B5EF4-FFF2-40B4-BE49-F238E27FC236}">
                  <a16:creationId xmlns:a16="http://schemas.microsoft.com/office/drawing/2014/main" id="{56FE8351-18BD-4CCF-AE11-135C315850CC}"/>
                </a:ext>
              </a:extLst>
            </p:cNvPr>
            <p:cNvSpPr>
              <a:spLocks noChangeArrowheads="1"/>
            </p:cNvSpPr>
            <p:nvPr/>
          </p:nvSpPr>
          <p:spPr bwMode="auto">
            <a:xfrm rot="11369540">
              <a:off x="4438694" y="6377756"/>
              <a:ext cx="621163" cy="450856"/>
            </a:xfrm>
            <a:custGeom>
              <a:avLst/>
              <a:gdLst>
                <a:gd name="T0" fmla="*/ 43 w 849"/>
                <a:gd name="T1" fmla="*/ 501 h 620"/>
                <a:gd name="T2" fmla="*/ 43 w 849"/>
                <a:gd name="T3" fmla="*/ 501 h 620"/>
                <a:gd name="T4" fmla="*/ 271 w 849"/>
                <a:gd name="T5" fmla="*/ 577 h 620"/>
                <a:gd name="T6" fmla="*/ 730 w 849"/>
                <a:gd name="T7" fmla="*/ 348 h 620"/>
                <a:gd name="T8" fmla="*/ 730 w 849"/>
                <a:gd name="T9" fmla="*/ 348 h 620"/>
                <a:gd name="T10" fmla="*/ 806 w 849"/>
                <a:gd name="T11" fmla="*/ 119 h 620"/>
                <a:gd name="T12" fmla="*/ 806 w 849"/>
                <a:gd name="T13" fmla="*/ 119 h 620"/>
                <a:gd name="T14" fmla="*/ 577 w 849"/>
                <a:gd name="T15" fmla="*/ 43 h 620"/>
                <a:gd name="T16" fmla="*/ 119 w 849"/>
                <a:gd name="T17" fmla="*/ 272 h 620"/>
                <a:gd name="T18" fmla="*/ 119 w 849"/>
                <a:gd name="T19" fmla="*/ 272 h 620"/>
                <a:gd name="T20" fmla="*/ 43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3" y="501"/>
                  </a:moveTo>
                  <a:lnTo>
                    <a:pt x="43" y="501"/>
                  </a:lnTo>
                  <a:cubicBezTo>
                    <a:pt x="85" y="586"/>
                    <a:pt x="187" y="619"/>
                    <a:pt x="271" y="577"/>
                  </a:cubicBezTo>
                  <a:lnTo>
                    <a:pt x="730" y="348"/>
                  </a:lnTo>
                  <a:lnTo>
                    <a:pt x="730" y="348"/>
                  </a:lnTo>
                  <a:cubicBezTo>
                    <a:pt x="814" y="306"/>
                    <a:pt x="848" y="204"/>
                    <a:pt x="806" y="119"/>
                  </a:cubicBezTo>
                  <a:lnTo>
                    <a:pt x="806" y="119"/>
                  </a:lnTo>
                  <a:cubicBezTo>
                    <a:pt x="764" y="35"/>
                    <a:pt x="661" y="0"/>
                    <a:pt x="577" y="43"/>
                  </a:cubicBezTo>
                  <a:lnTo>
                    <a:pt x="119" y="272"/>
                  </a:lnTo>
                  <a:lnTo>
                    <a:pt x="119" y="272"/>
                  </a:lnTo>
                  <a:cubicBezTo>
                    <a:pt x="34" y="314"/>
                    <a:pt x="0" y="416"/>
                    <a:pt x="43" y="50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2" name="Freeform 55">
              <a:extLst>
                <a:ext uri="{FF2B5EF4-FFF2-40B4-BE49-F238E27FC236}">
                  <a16:creationId xmlns:a16="http://schemas.microsoft.com/office/drawing/2014/main" id="{E9B9A185-347C-4798-BEF3-7A063B5F2DB6}"/>
                </a:ext>
              </a:extLst>
            </p:cNvPr>
            <p:cNvSpPr>
              <a:spLocks noChangeArrowheads="1"/>
            </p:cNvSpPr>
            <p:nvPr/>
          </p:nvSpPr>
          <p:spPr bwMode="auto">
            <a:xfrm rot="11369540">
              <a:off x="5173424" y="6288835"/>
              <a:ext cx="283226" cy="284583"/>
            </a:xfrm>
            <a:custGeom>
              <a:avLst/>
              <a:gdLst>
                <a:gd name="T0" fmla="*/ 42 w 390"/>
                <a:gd name="T1" fmla="*/ 271 h 391"/>
                <a:gd name="T2" fmla="*/ 42 w 390"/>
                <a:gd name="T3" fmla="*/ 271 h 391"/>
                <a:gd name="T4" fmla="*/ 270 w 390"/>
                <a:gd name="T5" fmla="*/ 348 h 391"/>
                <a:gd name="T6" fmla="*/ 270 w 390"/>
                <a:gd name="T7" fmla="*/ 348 h 391"/>
                <a:gd name="T8" fmla="*/ 347 w 390"/>
                <a:gd name="T9" fmla="*/ 119 h 391"/>
                <a:gd name="T10" fmla="*/ 347 w 390"/>
                <a:gd name="T11" fmla="*/ 119 h 391"/>
                <a:gd name="T12" fmla="*/ 118 w 390"/>
                <a:gd name="T13" fmla="*/ 42 h 391"/>
                <a:gd name="T14" fmla="*/ 118 w 390"/>
                <a:gd name="T15" fmla="*/ 42 h 391"/>
                <a:gd name="T16" fmla="*/ 42 w 390"/>
                <a:gd name="T17" fmla="*/ 27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1">
                  <a:moveTo>
                    <a:pt x="42" y="271"/>
                  </a:moveTo>
                  <a:lnTo>
                    <a:pt x="42" y="271"/>
                  </a:lnTo>
                  <a:cubicBezTo>
                    <a:pt x="84" y="356"/>
                    <a:pt x="187" y="390"/>
                    <a:pt x="270" y="348"/>
                  </a:cubicBezTo>
                  <a:lnTo>
                    <a:pt x="270" y="348"/>
                  </a:lnTo>
                  <a:cubicBezTo>
                    <a:pt x="355" y="306"/>
                    <a:pt x="389" y="203"/>
                    <a:pt x="347" y="119"/>
                  </a:cubicBezTo>
                  <a:lnTo>
                    <a:pt x="347" y="119"/>
                  </a:lnTo>
                  <a:cubicBezTo>
                    <a:pt x="305" y="34"/>
                    <a:pt x="202" y="0"/>
                    <a:pt x="118" y="42"/>
                  </a:cubicBezTo>
                  <a:lnTo>
                    <a:pt x="118" y="42"/>
                  </a:lnTo>
                  <a:cubicBezTo>
                    <a:pt x="34" y="84"/>
                    <a:pt x="0" y="187"/>
                    <a:pt x="42" y="27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3" name="Freeform 56">
              <a:extLst>
                <a:ext uri="{FF2B5EF4-FFF2-40B4-BE49-F238E27FC236}">
                  <a16:creationId xmlns:a16="http://schemas.microsoft.com/office/drawing/2014/main" id="{0077C2AD-E5F8-4650-AEAE-C5DDE20FBE1F}"/>
                </a:ext>
              </a:extLst>
            </p:cNvPr>
            <p:cNvSpPr>
              <a:spLocks noChangeArrowheads="1"/>
            </p:cNvSpPr>
            <p:nvPr/>
          </p:nvSpPr>
          <p:spPr bwMode="auto">
            <a:xfrm rot="11369540">
              <a:off x="-2277819" y="8564985"/>
              <a:ext cx="286444" cy="284581"/>
            </a:xfrm>
            <a:custGeom>
              <a:avLst/>
              <a:gdLst>
                <a:gd name="T0" fmla="*/ 43 w 392"/>
                <a:gd name="T1" fmla="*/ 272 h 391"/>
                <a:gd name="T2" fmla="*/ 43 w 392"/>
                <a:gd name="T3" fmla="*/ 272 h 391"/>
                <a:gd name="T4" fmla="*/ 272 w 392"/>
                <a:gd name="T5" fmla="*/ 348 h 391"/>
                <a:gd name="T6" fmla="*/ 272 w 392"/>
                <a:gd name="T7" fmla="*/ 348 h 391"/>
                <a:gd name="T8" fmla="*/ 349 w 392"/>
                <a:gd name="T9" fmla="*/ 119 h 391"/>
                <a:gd name="T10" fmla="*/ 349 w 392"/>
                <a:gd name="T11" fmla="*/ 119 h 391"/>
                <a:gd name="T12" fmla="*/ 119 w 392"/>
                <a:gd name="T13" fmla="*/ 43 h 391"/>
                <a:gd name="T14" fmla="*/ 119 w 392"/>
                <a:gd name="T15" fmla="*/ 43 h 391"/>
                <a:gd name="T16" fmla="*/ 43 w 392"/>
                <a:gd name="T17" fmla="*/ 27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1">
                  <a:moveTo>
                    <a:pt x="43" y="272"/>
                  </a:moveTo>
                  <a:lnTo>
                    <a:pt x="43" y="272"/>
                  </a:lnTo>
                  <a:cubicBezTo>
                    <a:pt x="85" y="356"/>
                    <a:pt x="188" y="390"/>
                    <a:pt x="272" y="348"/>
                  </a:cubicBezTo>
                  <a:lnTo>
                    <a:pt x="272" y="348"/>
                  </a:lnTo>
                  <a:cubicBezTo>
                    <a:pt x="356" y="306"/>
                    <a:pt x="391" y="204"/>
                    <a:pt x="349" y="119"/>
                  </a:cubicBezTo>
                  <a:lnTo>
                    <a:pt x="349" y="119"/>
                  </a:lnTo>
                  <a:cubicBezTo>
                    <a:pt x="306" y="34"/>
                    <a:pt x="204" y="0"/>
                    <a:pt x="119" y="43"/>
                  </a:cubicBezTo>
                  <a:lnTo>
                    <a:pt x="119" y="43"/>
                  </a:lnTo>
                  <a:cubicBezTo>
                    <a:pt x="35" y="85"/>
                    <a:pt x="0" y="187"/>
                    <a:pt x="43" y="272"/>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4" name="Freeform 45">
              <a:extLst>
                <a:ext uri="{FF2B5EF4-FFF2-40B4-BE49-F238E27FC236}">
                  <a16:creationId xmlns:a16="http://schemas.microsoft.com/office/drawing/2014/main" id="{D55802FC-DA83-46B3-ADDC-AA98A951F7DF}"/>
                </a:ext>
              </a:extLst>
            </p:cNvPr>
            <p:cNvSpPr>
              <a:spLocks noChangeArrowheads="1"/>
            </p:cNvSpPr>
            <p:nvPr/>
          </p:nvSpPr>
          <p:spPr bwMode="auto">
            <a:xfrm rot="11369540">
              <a:off x="7014175" y="603512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5" name="Freeform 31">
              <a:extLst>
                <a:ext uri="{FF2B5EF4-FFF2-40B4-BE49-F238E27FC236}">
                  <a16:creationId xmlns:a16="http://schemas.microsoft.com/office/drawing/2014/main" id="{7655DB65-6CF9-49C1-A3D3-6C2E951E27CF}"/>
                </a:ext>
              </a:extLst>
            </p:cNvPr>
            <p:cNvSpPr>
              <a:spLocks noChangeArrowheads="1"/>
            </p:cNvSpPr>
            <p:nvPr/>
          </p:nvSpPr>
          <p:spPr bwMode="auto">
            <a:xfrm rot="11369540">
              <a:off x="-681430" y="5853775"/>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grpSp>
    </p:spTree>
    <p:extLst>
      <p:ext uri="{BB962C8B-B14F-4D97-AF65-F5344CB8AC3E}">
        <p14:creationId xmlns:p14="http://schemas.microsoft.com/office/powerpoint/2010/main" val="210302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C4E3B89-E72F-4039-B241-D18E9C09639C}"/>
              </a:ext>
            </a:extLst>
          </p:cNvPr>
          <p:cNvSpPr/>
          <p:nvPr/>
        </p:nvSpPr>
        <p:spPr>
          <a:xfrm>
            <a:off x="7585097" y="1413185"/>
            <a:ext cx="2763520" cy="276352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3B03B72-DA9E-4FBF-A0AC-7DEA35DCFB1F}"/>
              </a:ext>
            </a:extLst>
          </p:cNvPr>
          <p:cNvSpPr/>
          <p:nvPr/>
        </p:nvSpPr>
        <p:spPr>
          <a:xfrm>
            <a:off x="9320925" y="3877671"/>
            <a:ext cx="2763520" cy="2763520"/>
          </a:xfrm>
          <a:prstGeom prst="ellipse">
            <a:avLst/>
          </a:prstGeom>
          <a:solidFill>
            <a:srgbClr val="CC5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Incorporating </a:t>
            </a:r>
            <a:r>
              <a:rPr lang="en-GB" b="1" dirty="0" err="1">
                <a:solidFill>
                  <a:schemeClr val="bg1"/>
                </a:solidFill>
              </a:rPr>
              <a:t>ZoR</a:t>
            </a:r>
            <a:r>
              <a:rPr lang="en-GB" b="1" dirty="0">
                <a:solidFill>
                  <a:schemeClr val="bg1"/>
                </a:solidFill>
              </a:rPr>
              <a:t> into the Classroom  </a:t>
            </a:r>
          </a:p>
        </p:txBody>
      </p:sp>
      <p:sp>
        <p:nvSpPr>
          <p:cNvPr id="5" name="Oval 4">
            <a:extLst>
              <a:ext uri="{FF2B5EF4-FFF2-40B4-BE49-F238E27FC236}">
                <a16:creationId xmlns:a16="http://schemas.microsoft.com/office/drawing/2014/main" id="{F6FE2489-D434-4C8D-BFF0-A090850FFF44}"/>
              </a:ext>
            </a:extLst>
          </p:cNvPr>
          <p:cNvSpPr/>
          <p:nvPr/>
        </p:nvSpPr>
        <p:spPr>
          <a:xfrm>
            <a:off x="299507" y="1402420"/>
            <a:ext cx="2763520" cy="276352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B9A90D78-8DE2-467A-8B19-6F0C6C1D1823}"/>
              </a:ext>
            </a:extLst>
          </p:cNvPr>
          <p:cNvSpPr/>
          <p:nvPr/>
        </p:nvSpPr>
        <p:spPr>
          <a:xfrm>
            <a:off x="2214257" y="3933522"/>
            <a:ext cx="2763520" cy="2763520"/>
          </a:xfrm>
          <a:prstGeom prst="ellipse">
            <a:avLst/>
          </a:prstGeom>
          <a:solidFill>
            <a:srgbClr val="CC5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6F8825D-D7D8-498E-B91F-9BA2B18F6923}"/>
              </a:ext>
            </a:extLst>
          </p:cNvPr>
          <p:cNvSpPr/>
          <p:nvPr/>
        </p:nvSpPr>
        <p:spPr>
          <a:xfrm>
            <a:off x="4084593" y="1413185"/>
            <a:ext cx="2763520" cy="2763520"/>
          </a:xfrm>
          <a:prstGeom prst="ellipse">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A9EDC4C8-ED21-4457-A783-FDC6BE4B4533}"/>
              </a:ext>
            </a:extLst>
          </p:cNvPr>
          <p:cNvSpPr/>
          <p:nvPr/>
        </p:nvSpPr>
        <p:spPr>
          <a:xfrm>
            <a:off x="5944597" y="3899202"/>
            <a:ext cx="2763520" cy="27635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B18605F-D6BD-4C8B-BFA3-5646D04E0E80}"/>
              </a:ext>
            </a:extLst>
          </p:cNvPr>
          <p:cNvSpPr/>
          <p:nvPr/>
        </p:nvSpPr>
        <p:spPr>
          <a:xfrm>
            <a:off x="4265506" y="2088040"/>
            <a:ext cx="2401693" cy="1446550"/>
          </a:xfrm>
          <a:prstGeom prst="rect">
            <a:avLst/>
          </a:prstGeom>
        </p:spPr>
        <p:txBody>
          <a:bodyPr wrap="square">
            <a:spAutoFit/>
          </a:bodyPr>
          <a:lstStyle/>
          <a:p>
            <a:pPr algn="ctr"/>
            <a:r>
              <a:rPr lang="en-GB" sz="2200" dirty="0">
                <a:solidFill>
                  <a:schemeClr val="bg1"/>
                </a:solidFill>
              </a:rPr>
              <a:t>Create a ‘Regulation Station’ and regular check-ins</a:t>
            </a:r>
          </a:p>
        </p:txBody>
      </p:sp>
      <p:sp>
        <p:nvSpPr>
          <p:cNvPr id="7" name="Rectangle 6">
            <a:extLst>
              <a:ext uri="{FF2B5EF4-FFF2-40B4-BE49-F238E27FC236}">
                <a16:creationId xmlns:a16="http://schemas.microsoft.com/office/drawing/2014/main" id="{26CB8FCE-ED27-4BDF-8724-66051BED6123}"/>
              </a:ext>
            </a:extLst>
          </p:cNvPr>
          <p:cNvSpPr/>
          <p:nvPr/>
        </p:nvSpPr>
        <p:spPr>
          <a:xfrm>
            <a:off x="7921073" y="1733116"/>
            <a:ext cx="2091567" cy="2123658"/>
          </a:xfrm>
          <a:prstGeom prst="rect">
            <a:avLst/>
          </a:prstGeom>
        </p:spPr>
        <p:txBody>
          <a:bodyPr wrap="square">
            <a:spAutoFit/>
          </a:bodyPr>
          <a:lstStyle/>
          <a:p>
            <a:pPr algn="ctr"/>
            <a:r>
              <a:rPr lang="en-GB" sz="2200" dirty="0">
                <a:solidFill>
                  <a:schemeClr val="bg1"/>
                </a:solidFill>
              </a:rPr>
              <a:t>Encourage them to describe how they feel using the corresponding zone colour</a:t>
            </a:r>
          </a:p>
        </p:txBody>
      </p:sp>
      <p:sp>
        <p:nvSpPr>
          <p:cNvPr id="8" name="Rectangle 7">
            <a:extLst>
              <a:ext uri="{FF2B5EF4-FFF2-40B4-BE49-F238E27FC236}">
                <a16:creationId xmlns:a16="http://schemas.microsoft.com/office/drawing/2014/main" id="{85958403-E834-4F6A-95B7-A103D55EBEC8}"/>
              </a:ext>
            </a:extLst>
          </p:cNvPr>
          <p:cNvSpPr/>
          <p:nvPr/>
        </p:nvSpPr>
        <p:spPr>
          <a:xfrm>
            <a:off x="6125510" y="4588193"/>
            <a:ext cx="2401693" cy="1446550"/>
          </a:xfrm>
          <a:prstGeom prst="rect">
            <a:avLst/>
          </a:prstGeom>
        </p:spPr>
        <p:txBody>
          <a:bodyPr wrap="square">
            <a:spAutoFit/>
          </a:bodyPr>
          <a:lstStyle/>
          <a:p>
            <a:pPr algn="ctr"/>
            <a:r>
              <a:rPr lang="en-GB" sz="2200" dirty="0">
                <a:solidFill>
                  <a:schemeClr val="bg1"/>
                </a:solidFill>
              </a:rPr>
              <a:t>Making collaborative decisions about what child needs</a:t>
            </a:r>
          </a:p>
        </p:txBody>
      </p:sp>
      <p:sp>
        <p:nvSpPr>
          <p:cNvPr id="9" name="Rectangle 8">
            <a:extLst>
              <a:ext uri="{FF2B5EF4-FFF2-40B4-BE49-F238E27FC236}">
                <a16:creationId xmlns:a16="http://schemas.microsoft.com/office/drawing/2014/main" id="{1C8B1DA3-E9AB-4002-9B6F-BAA78BB79B7F}"/>
              </a:ext>
            </a:extLst>
          </p:cNvPr>
          <p:cNvSpPr/>
          <p:nvPr/>
        </p:nvSpPr>
        <p:spPr>
          <a:xfrm>
            <a:off x="9454275" y="4248002"/>
            <a:ext cx="2496820" cy="2123658"/>
          </a:xfrm>
          <a:prstGeom prst="rect">
            <a:avLst/>
          </a:prstGeom>
        </p:spPr>
        <p:txBody>
          <a:bodyPr wrap="square">
            <a:spAutoFit/>
          </a:bodyPr>
          <a:lstStyle/>
          <a:p>
            <a:pPr algn="ctr"/>
            <a:r>
              <a:rPr lang="en-GB" sz="2200" dirty="0">
                <a:solidFill>
                  <a:schemeClr val="bg1"/>
                </a:solidFill>
              </a:rPr>
              <a:t>Model self-regulation! What can you do when you’re in a challenging situation?</a:t>
            </a:r>
          </a:p>
        </p:txBody>
      </p:sp>
      <p:sp>
        <p:nvSpPr>
          <p:cNvPr id="14" name="Rectangle 13">
            <a:extLst>
              <a:ext uri="{FF2B5EF4-FFF2-40B4-BE49-F238E27FC236}">
                <a16:creationId xmlns:a16="http://schemas.microsoft.com/office/drawing/2014/main" id="{E22B1B2F-005B-4ED9-98F6-52926BFD7C89}"/>
              </a:ext>
            </a:extLst>
          </p:cNvPr>
          <p:cNvSpPr/>
          <p:nvPr/>
        </p:nvSpPr>
        <p:spPr>
          <a:xfrm>
            <a:off x="2908409" y="4726964"/>
            <a:ext cx="1464977" cy="1107996"/>
          </a:xfrm>
          <a:prstGeom prst="rect">
            <a:avLst/>
          </a:prstGeom>
        </p:spPr>
        <p:txBody>
          <a:bodyPr wrap="square">
            <a:spAutoFit/>
          </a:bodyPr>
          <a:lstStyle/>
          <a:p>
            <a:pPr algn="ctr"/>
            <a:r>
              <a:rPr lang="en-GB" sz="2200" dirty="0">
                <a:solidFill>
                  <a:schemeClr val="bg1"/>
                </a:solidFill>
              </a:rPr>
              <a:t>Teach self-regulation strategies</a:t>
            </a:r>
          </a:p>
        </p:txBody>
      </p:sp>
      <p:sp>
        <p:nvSpPr>
          <p:cNvPr id="17" name="Rectangle 16">
            <a:extLst>
              <a:ext uri="{FF2B5EF4-FFF2-40B4-BE49-F238E27FC236}">
                <a16:creationId xmlns:a16="http://schemas.microsoft.com/office/drawing/2014/main" id="{7836C1B8-9950-41C4-A585-CC4038BB1360}"/>
              </a:ext>
            </a:extLst>
          </p:cNvPr>
          <p:cNvSpPr/>
          <p:nvPr/>
        </p:nvSpPr>
        <p:spPr>
          <a:xfrm>
            <a:off x="617542" y="2240947"/>
            <a:ext cx="2127450" cy="1107996"/>
          </a:xfrm>
          <a:prstGeom prst="rect">
            <a:avLst/>
          </a:prstGeom>
        </p:spPr>
        <p:txBody>
          <a:bodyPr wrap="square">
            <a:spAutoFit/>
          </a:bodyPr>
          <a:lstStyle/>
          <a:p>
            <a:pPr algn="ctr"/>
            <a:r>
              <a:rPr lang="en-GB" sz="2200" dirty="0">
                <a:solidFill>
                  <a:schemeClr val="bg1"/>
                </a:solidFill>
              </a:rPr>
              <a:t>Introduce </a:t>
            </a:r>
            <a:r>
              <a:rPr lang="en-GB" sz="2200" dirty="0" err="1">
                <a:solidFill>
                  <a:schemeClr val="bg1"/>
                </a:solidFill>
              </a:rPr>
              <a:t>ZoR</a:t>
            </a:r>
            <a:r>
              <a:rPr lang="en-GB" sz="2200" dirty="0">
                <a:solidFill>
                  <a:schemeClr val="bg1"/>
                </a:solidFill>
              </a:rPr>
              <a:t> to your class before implementing it</a:t>
            </a:r>
          </a:p>
        </p:txBody>
      </p:sp>
    </p:spTree>
    <p:extLst>
      <p:ext uri="{BB962C8B-B14F-4D97-AF65-F5344CB8AC3E}">
        <p14:creationId xmlns:p14="http://schemas.microsoft.com/office/powerpoint/2010/main" val="136484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4"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2C21-5293-41FA-B73E-90BB8C111DCA}"/>
              </a:ext>
            </a:extLst>
          </p:cNvPr>
          <p:cNvSpPr>
            <a:spLocks noGrp="1"/>
          </p:cNvSpPr>
          <p:nvPr>
            <p:ph type="title"/>
          </p:nvPr>
        </p:nvSpPr>
        <p:spPr>
          <a:xfrm>
            <a:off x="838200" y="238979"/>
            <a:ext cx="10515600" cy="1325563"/>
          </a:xfrm>
        </p:spPr>
        <p:txBody>
          <a:bodyPr>
            <a:normAutofit/>
          </a:bodyPr>
          <a:lstStyle/>
          <a:p>
            <a:r>
              <a:rPr lang="en-GB" dirty="0">
                <a:solidFill>
                  <a:schemeClr val="bg1"/>
                </a:solidFill>
              </a:rPr>
              <a:t>Regulation Strategies “BREATHING”</a:t>
            </a:r>
            <a:r>
              <a:rPr lang="en-GB" dirty="0"/>
              <a:t/>
            </a:r>
            <a:br>
              <a:rPr lang="en-GB" dirty="0"/>
            </a:br>
            <a:endParaRPr lang="en-GB" b="1" dirty="0">
              <a:solidFill>
                <a:schemeClr val="bg1"/>
              </a:solidFill>
            </a:endParaRPr>
          </a:p>
        </p:txBody>
      </p:sp>
      <p:sp>
        <p:nvSpPr>
          <p:cNvPr id="6" name="Parallelogram 5">
            <a:extLst>
              <a:ext uri="{FF2B5EF4-FFF2-40B4-BE49-F238E27FC236}">
                <a16:creationId xmlns:a16="http://schemas.microsoft.com/office/drawing/2014/main" id="{021FD5CA-8C71-43AB-963A-02455D124159}"/>
              </a:ext>
            </a:extLst>
          </p:cNvPr>
          <p:cNvSpPr/>
          <p:nvPr/>
        </p:nvSpPr>
        <p:spPr>
          <a:xfrm>
            <a:off x="452284" y="1536568"/>
            <a:ext cx="6634240" cy="2799457"/>
          </a:xfrm>
          <a:prstGeom prst="parallelogram">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Parallelogram 7">
            <a:extLst>
              <a:ext uri="{FF2B5EF4-FFF2-40B4-BE49-F238E27FC236}">
                <a16:creationId xmlns:a16="http://schemas.microsoft.com/office/drawing/2014/main" id="{80EA79E1-5B64-48E3-8F61-67B1F9B106EC}"/>
              </a:ext>
            </a:extLst>
          </p:cNvPr>
          <p:cNvSpPr/>
          <p:nvPr/>
        </p:nvSpPr>
        <p:spPr>
          <a:xfrm>
            <a:off x="6853287" y="1527611"/>
            <a:ext cx="4980291" cy="2799456"/>
          </a:xfrm>
          <a:prstGeom prst="parallelogram">
            <a:avLst/>
          </a:prstGeom>
          <a:solidFill>
            <a:srgbClr val="A058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1F76E18-32E1-49A8-8404-6ED8F7858F39}"/>
              </a:ext>
            </a:extLst>
          </p:cNvPr>
          <p:cNvSpPr txBox="1"/>
          <p:nvPr/>
        </p:nvSpPr>
        <p:spPr>
          <a:xfrm>
            <a:off x="7566302" y="1710352"/>
            <a:ext cx="3787498" cy="461665"/>
          </a:xfrm>
          <a:prstGeom prst="rect">
            <a:avLst/>
          </a:prstGeom>
          <a:noFill/>
        </p:spPr>
        <p:txBody>
          <a:bodyPr wrap="square" rtlCol="0">
            <a:spAutoFit/>
          </a:bodyPr>
          <a:lstStyle/>
          <a:p>
            <a:pPr algn="ctr"/>
            <a:r>
              <a:rPr lang="en-GB" sz="2400" b="1" dirty="0"/>
              <a:t>BOX BREATHING</a:t>
            </a:r>
            <a:endParaRPr lang="en-GB" sz="2400" b="1" dirty="0">
              <a:solidFill>
                <a:schemeClr val="bg1"/>
              </a:solidFill>
            </a:endParaRPr>
          </a:p>
        </p:txBody>
      </p:sp>
      <p:sp>
        <p:nvSpPr>
          <p:cNvPr id="10" name="Parallelogram 9">
            <a:extLst>
              <a:ext uri="{FF2B5EF4-FFF2-40B4-BE49-F238E27FC236}">
                <a16:creationId xmlns:a16="http://schemas.microsoft.com/office/drawing/2014/main" id="{6255F770-828B-4CFB-A3A7-0274A6A99FC7}"/>
              </a:ext>
            </a:extLst>
          </p:cNvPr>
          <p:cNvSpPr/>
          <p:nvPr/>
        </p:nvSpPr>
        <p:spPr>
          <a:xfrm>
            <a:off x="2703871" y="4755621"/>
            <a:ext cx="6774426" cy="1586185"/>
          </a:xfrm>
          <a:prstGeom prst="parallelogram">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AE4DAFA-6616-4028-9268-D01063C052AD}"/>
              </a:ext>
            </a:extLst>
          </p:cNvPr>
          <p:cNvSpPr/>
          <p:nvPr/>
        </p:nvSpPr>
        <p:spPr>
          <a:xfrm>
            <a:off x="3048000" y="4928716"/>
            <a:ext cx="6096000" cy="461665"/>
          </a:xfrm>
          <a:prstGeom prst="rect">
            <a:avLst/>
          </a:prstGeom>
        </p:spPr>
        <p:txBody>
          <a:bodyPr>
            <a:spAutoFit/>
          </a:bodyPr>
          <a:lstStyle/>
          <a:p>
            <a:pPr algn="ctr"/>
            <a:r>
              <a:rPr lang="en-GB" sz="2400" b="1" dirty="0"/>
              <a:t>LIONS BREATH</a:t>
            </a:r>
            <a:endParaRPr lang="en-GB" sz="2400" b="1" dirty="0">
              <a:solidFill>
                <a:schemeClr val="bg1"/>
              </a:solidFill>
            </a:endParaRPr>
          </a:p>
        </p:txBody>
      </p:sp>
      <p:sp>
        <p:nvSpPr>
          <p:cNvPr id="12" name="Rectangle 11">
            <a:extLst>
              <a:ext uri="{FF2B5EF4-FFF2-40B4-BE49-F238E27FC236}">
                <a16:creationId xmlns:a16="http://schemas.microsoft.com/office/drawing/2014/main" id="{63E4C7E4-C3E4-41AF-A5CA-C7E87961C630}"/>
              </a:ext>
            </a:extLst>
          </p:cNvPr>
          <p:cNvSpPr/>
          <p:nvPr/>
        </p:nvSpPr>
        <p:spPr>
          <a:xfrm>
            <a:off x="3224731" y="1736222"/>
            <a:ext cx="2436886" cy="461665"/>
          </a:xfrm>
          <a:prstGeom prst="rect">
            <a:avLst/>
          </a:prstGeom>
        </p:spPr>
        <p:txBody>
          <a:bodyPr wrap="none">
            <a:spAutoFit/>
          </a:bodyPr>
          <a:lstStyle/>
          <a:p>
            <a:pPr algn="ctr"/>
            <a:r>
              <a:rPr lang="en-GB" sz="2400" b="1" dirty="0"/>
              <a:t>BELLY</a:t>
            </a:r>
            <a:r>
              <a:rPr lang="en-GB" sz="2400" dirty="0"/>
              <a:t> </a:t>
            </a:r>
            <a:r>
              <a:rPr lang="en-GB" sz="2400" b="1" dirty="0"/>
              <a:t>BREATHING</a:t>
            </a:r>
          </a:p>
        </p:txBody>
      </p:sp>
      <p:pic>
        <p:nvPicPr>
          <p:cNvPr id="4" name="Graphic 3" descr="Lungs">
            <a:extLst>
              <a:ext uri="{FF2B5EF4-FFF2-40B4-BE49-F238E27FC236}">
                <a16:creationId xmlns:a16="http://schemas.microsoft.com/office/drawing/2014/main" id="{E3517B69-E2D8-4632-8E8D-888412163E8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937852" y="2369567"/>
            <a:ext cx="1663103" cy="1663103"/>
          </a:xfrm>
          <a:prstGeom prst="rect">
            <a:avLst/>
          </a:prstGeom>
        </p:spPr>
      </p:pic>
      <p:pic>
        <p:nvPicPr>
          <p:cNvPr id="13" name="Graphic 12" descr="Box">
            <a:extLst>
              <a:ext uri="{FF2B5EF4-FFF2-40B4-BE49-F238E27FC236}">
                <a16:creationId xmlns:a16="http://schemas.microsoft.com/office/drawing/2014/main" id="{C26D513C-F8C4-451A-A6C1-328C39648D5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8506245" y="2317827"/>
            <a:ext cx="1665222" cy="1665222"/>
          </a:xfrm>
          <a:prstGeom prst="rect">
            <a:avLst/>
          </a:prstGeom>
        </p:spPr>
      </p:pic>
      <p:pic>
        <p:nvPicPr>
          <p:cNvPr id="15" name="Graphic 14" descr="Lion">
            <a:extLst>
              <a:ext uri="{FF2B5EF4-FFF2-40B4-BE49-F238E27FC236}">
                <a16:creationId xmlns:a16="http://schemas.microsoft.com/office/drawing/2014/main" id="{89F145C7-C9C4-4E70-9D6D-4C9A652FCB5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6522490" y="5023316"/>
            <a:ext cx="1318490" cy="1318490"/>
          </a:xfrm>
          <a:prstGeom prst="rect">
            <a:avLst/>
          </a:prstGeom>
        </p:spPr>
      </p:pic>
    </p:spTree>
    <p:extLst>
      <p:ext uri="{BB962C8B-B14F-4D97-AF65-F5344CB8AC3E}">
        <p14:creationId xmlns:p14="http://schemas.microsoft.com/office/powerpoint/2010/main" val="1837565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2C21-5293-41FA-B73E-90BB8C111DCA}"/>
              </a:ext>
            </a:extLst>
          </p:cNvPr>
          <p:cNvSpPr>
            <a:spLocks noGrp="1"/>
          </p:cNvSpPr>
          <p:nvPr>
            <p:ph type="title"/>
          </p:nvPr>
        </p:nvSpPr>
        <p:spPr>
          <a:xfrm>
            <a:off x="838200" y="238979"/>
            <a:ext cx="10515600" cy="1325563"/>
          </a:xfrm>
        </p:spPr>
        <p:txBody>
          <a:bodyPr>
            <a:normAutofit/>
          </a:bodyPr>
          <a:lstStyle/>
          <a:p>
            <a:r>
              <a:rPr lang="en-GB" dirty="0">
                <a:solidFill>
                  <a:schemeClr val="bg1"/>
                </a:solidFill>
              </a:rPr>
              <a:t>Regulation Strategies “BODY-FOCUSED”</a:t>
            </a:r>
            <a:r>
              <a:rPr lang="en-GB" dirty="0"/>
              <a:t/>
            </a:r>
            <a:br>
              <a:rPr lang="en-GB" dirty="0"/>
            </a:br>
            <a:endParaRPr lang="en-GB" b="1" dirty="0">
              <a:solidFill>
                <a:schemeClr val="bg1"/>
              </a:solidFill>
            </a:endParaRPr>
          </a:p>
        </p:txBody>
      </p:sp>
      <p:sp>
        <p:nvSpPr>
          <p:cNvPr id="6" name="Parallelogram 5">
            <a:extLst>
              <a:ext uri="{FF2B5EF4-FFF2-40B4-BE49-F238E27FC236}">
                <a16:creationId xmlns:a16="http://schemas.microsoft.com/office/drawing/2014/main" id="{021FD5CA-8C71-43AB-963A-02455D124159}"/>
              </a:ext>
            </a:extLst>
          </p:cNvPr>
          <p:cNvSpPr/>
          <p:nvPr/>
        </p:nvSpPr>
        <p:spPr>
          <a:xfrm>
            <a:off x="452284" y="1536568"/>
            <a:ext cx="6634240" cy="2799457"/>
          </a:xfrm>
          <a:prstGeom prst="parallelogram">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A6DCA95-5A26-4CF8-A5E3-858D2146E3BD}"/>
              </a:ext>
            </a:extLst>
          </p:cNvPr>
          <p:cNvSpPr txBox="1"/>
          <p:nvPr/>
        </p:nvSpPr>
        <p:spPr>
          <a:xfrm>
            <a:off x="1168031" y="2002892"/>
            <a:ext cx="5203596" cy="646331"/>
          </a:xfrm>
          <a:prstGeom prst="rect">
            <a:avLst/>
          </a:prstGeom>
          <a:noFill/>
        </p:spPr>
        <p:txBody>
          <a:bodyPr wrap="square" rtlCol="0">
            <a:spAutoFit/>
          </a:bodyPr>
          <a:lstStyle/>
          <a:p>
            <a:pPr algn="ctr"/>
            <a:endParaRPr lang="en-GB" b="1" dirty="0">
              <a:solidFill>
                <a:schemeClr val="bg1"/>
              </a:solidFill>
            </a:endParaRPr>
          </a:p>
          <a:p>
            <a:pPr algn="ctr"/>
            <a:endParaRPr lang="en-GB" dirty="0">
              <a:solidFill>
                <a:schemeClr val="bg1"/>
              </a:solidFill>
            </a:endParaRPr>
          </a:p>
        </p:txBody>
      </p:sp>
      <p:sp>
        <p:nvSpPr>
          <p:cNvPr id="8" name="Parallelogram 7">
            <a:extLst>
              <a:ext uri="{FF2B5EF4-FFF2-40B4-BE49-F238E27FC236}">
                <a16:creationId xmlns:a16="http://schemas.microsoft.com/office/drawing/2014/main" id="{80EA79E1-5B64-48E3-8F61-67B1F9B106EC}"/>
              </a:ext>
            </a:extLst>
          </p:cNvPr>
          <p:cNvSpPr/>
          <p:nvPr/>
        </p:nvSpPr>
        <p:spPr>
          <a:xfrm>
            <a:off x="6853287" y="1527611"/>
            <a:ext cx="4980291" cy="2799456"/>
          </a:xfrm>
          <a:prstGeom prst="parallelogram">
            <a:avLst/>
          </a:prstGeom>
          <a:solidFill>
            <a:srgbClr val="A058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1F76E18-32E1-49A8-8404-6ED8F7858F39}"/>
              </a:ext>
            </a:extLst>
          </p:cNvPr>
          <p:cNvSpPr txBox="1"/>
          <p:nvPr/>
        </p:nvSpPr>
        <p:spPr>
          <a:xfrm>
            <a:off x="7566302" y="1710352"/>
            <a:ext cx="3787498" cy="1015663"/>
          </a:xfrm>
          <a:prstGeom prst="rect">
            <a:avLst/>
          </a:prstGeom>
          <a:noFill/>
        </p:spPr>
        <p:txBody>
          <a:bodyPr wrap="square" rtlCol="0">
            <a:spAutoFit/>
          </a:bodyPr>
          <a:lstStyle/>
          <a:p>
            <a:pPr algn="ctr"/>
            <a:r>
              <a:rPr lang="en-GB" sz="2400" b="1" dirty="0"/>
              <a:t>BODY SCAN</a:t>
            </a:r>
            <a:endParaRPr lang="en-GB" sz="2400" b="1" dirty="0">
              <a:solidFill>
                <a:schemeClr val="bg1"/>
              </a:solidFill>
            </a:endParaRPr>
          </a:p>
          <a:p>
            <a:pPr algn="ctr"/>
            <a:endParaRPr lang="en-GB" dirty="0">
              <a:solidFill>
                <a:schemeClr val="bg1"/>
              </a:solidFill>
            </a:endParaRPr>
          </a:p>
          <a:p>
            <a:pPr algn="ctr"/>
            <a:endParaRPr lang="en-GB" dirty="0">
              <a:solidFill>
                <a:schemeClr val="bg1"/>
              </a:solidFill>
            </a:endParaRPr>
          </a:p>
        </p:txBody>
      </p:sp>
      <p:sp>
        <p:nvSpPr>
          <p:cNvPr id="10" name="Parallelogram 9">
            <a:extLst>
              <a:ext uri="{FF2B5EF4-FFF2-40B4-BE49-F238E27FC236}">
                <a16:creationId xmlns:a16="http://schemas.microsoft.com/office/drawing/2014/main" id="{6255F770-828B-4CFB-A3A7-0274A6A99FC7}"/>
              </a:ext>
            </a:extLst>
          </p:cNvPr>
          <p:cNvSpPr/>
          <p:nvPr/>
        </p:nvSpPr>
        <p:spPr>
          <a:xfrm>
            <a:off x="2703871" y="4755621"/>
            <a:ext cx="6774426" cy="1586185"/>
          </a:xfrm>
          <a:prstGeom prst="parallelogram">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AE4DAFA-6616-4028-9268-D01063C052AD}"/>
              </a:ext>
            </a:extLst>
          </p:cNvPr>
          <p:cNvSpPr/>
          <p:nvPr/>
        </p:nvSpPr>
        <p:spPr>
          <a:xfrm>
            <a:off x="3048000" y="4928716"/>
            <a:ext cx="6096000" cy="1015663"/>
          </a:xfrm>
          <a:prstGeom prst="rect">
            <a:avLst/>
          </a:prstGeom>
        </p:spPr>
        <p:txBody>
          <a:bodyPr>
            <a:spAutoFit/>
          </a:bodyPr>
          <a:lstStyle/>
          <a:p>
            <a:pPr algn="ctr"/>
            <a:r>
              <a:rPr lang="en-GB" sz="2400" b="1" dirty="0"/>
              <a:t>BUTTERFLY HUG</a:t>
            </a:r>
            <a:endParaRPr lang="en-GB" sz="2400" b="1" dirty="0">
              <a:solidFill>
                <a:schemeClr val="bg1"/>
              </a:solidFill>
            </a:endParaRPr>
          </a:p>
          <a:p>
            <a:pPr algn="ctr"/>
            <a:endParaRPr lang="en-GB" b="1" dirty="0">
              <a:solidFill>
                <a:schemeClr val="bg1"/>
              </a:solidFill>
            </a:endParaRPr>
          </a:p>
          <a:p>
            <a:pPr algn="ctr"/>
            <a:endParaRPr lang="en-GB" dirty="0">
              <a:solidFill>
                <a:schemeClr val="bg1"/>
              </a:solidFill>
            </a:endParaRPr>
          </a:p>
        </p:txBody>
      </p:sp>
      <p:sp>
        <p:nvSpPr>
          <p:cNvPr id="12" name="Rectangle 11">
            <a:extLst>
              <a:ext uri="{FF2B5EF4-FFF2-40B4-BE49-F238E27FC236}">
                <a16:creationId xmlns:a16="http://schemas.microsoft.com/office/drawing/2014/main" id="{63E4C7E4-C3E4-41AF-A5CA-C7E87961C630}"/>
              </a:ext>
            </a:extLst>
          </p:cNvPr>
          <p:cNvSpPr/>
          <p:nvPr/>
        </p:nvSpPr>
        <p:spPr>
          <a:xfrm>
            <a:off x="3600668" y="1736222"/>
            <a:ext cx="1685013" cy="461665"/>
          </a:xfrm>
          <a:prstGeom prst="rect">
            <a:avLst/>
          </a:prstGeom>
        </p:spPr>
        <p:txBody>
          <a:bodyPr wrap="none">
            <a:spAutoFit/>
          </a:bodyPr>
          <a:lstStyle/>
          <a:p>
            <a:pPr algn="ctr"/>
            <a:r>
              <a:rPr lang="en-GB" sz="2400" b="1" dirty="0"/>
              <a:t>PALM</a:t>
            </a:r>
            <a:r>
              <a:rPr lang="en-GB" sz="2400" dirty="0"/>
              <a:t> </a:t>
            </a:r>
            <a:r>
              <a:rPr lang="en-GB" sz="2400" b="1" dirty="0"/>
              <a:t>PUSH</a:t>
            </a:r>
          </a:p>
        </p:txBody>
      </p:sp>
      <p:pic>
        <p:nvPicPr>
          <p:cNvPr id="4" name="Graphic 3" descr="Sign Language">
            <a:extLst>
              <a:ext uri="{FF2B5EF4-FFF2-40B4-BE49-F238E27FC236}">
                <a16:creationId xmlns:a16="http://schemas.microsoft.com/office/drawing/2014/main" id="{AD54374A-7778-4B55-895D-D83D5CB231E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813109" y="2206844"/>
            <a:ext cx="1870695" cy="1870695"/>
          </a:xfrm>
          <a:prstGeom prst="rect">
            <a:avLst/>
          </a:prstGeom>
        </p:spPr>
      </p:pic>
      <p:pic>
        <p:nvPicPr>
          <p:cNvPr id="13" name="Graphic 12" descr="Man">
            <a:extLst>
              <a:ext uri="{FF2B5EF4-FFF2-40B4-BE49-F238E27FC236}">
                <a16:creationId xmlns:a16="http://schemas.microsoft.com/office/drawing/2014/main" id="{F9AF680D-6441-4DEF-BD32-FE11F415C2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8486860" y="2336557"/>
            <a:ext cx="1539064" cy="1539064"/>
          </a:xfrm>
          <a:prstGeom prst="rect">
            <a:avLst/>
          </a:prstGeom>
        </p:spPr>
      </p:pic>
      <p:pic>
        <p:nvPicPr>
          <p:cNvPr id="15" name="Graphic 14" descr="Butterfly">
            <a:extLst>
              <a:ext uri="{FF2B5EF4-FFF2-40B4-BE49-F238E27FC236}">
                <a16:creationId xmlns:a16="http://schemas.microsoft.com/office/drawing/2014/main" id="{5A333740-E896-406C-9B8E-8F3B537245F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6868272" y="5118841"/>
            <a:ext cx="1396060" cy="1396060"/>
          </a:xfrm>
          <a:prstGeom prst="rect">
            <a:avLst/>
          </a:prstGeom>
        </p:spPr>
      </p:pic>
    </p:spTree>
    <p:extLst>
      <p:ext uri="{BB962C8B-B14F-4D97-AF65-F5344CB8AC3E}">
        <p14:creationId xmlns:p14="http://schemas.microsoft.com/office/powerpoint/2010/main" val="445402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2C21-5293-41FA-B73E-90BB8C111DCA}"/>
              </a:ext>
            </a:extLst>
          </p:cNvPr>
          <p:cNvSpPr>
            <a:spLocks noGrp="1"/>
          </p:cNvSpPr>
          <p:nvPr>
            <p:ph type="title"/>
          </p:nvPr>
        </p:nvSpPr>
        <p:spPr>
          <a:xfrm>
            <a:off x="838200" y="238979"/>
            <a:ext cx="10515600" cy="1325563"/>
          </a:xfrm>
        </p:spPr>
        <p:txBody>
          <a:bodyPr>
            <a:normAutofit/>
          </a:bodyPr>
          <a:lstStyle/>
          <a:p>
            <a:r>
              <a:rPr lang="en-GB" dirty="0">
                <a:solidFill>
                  <a:schemeClr val="bg1"/>
                </a:solidFill>
              </a:rPr>
              <a:t>Regulation Strategies “GROUNDING”</a:t>
            </a:r>
            <a:r>
              <a:rPr lang="en-GB" dirty="0"/>
              <a:t/>
            </a:r>
            <a:br>
              <a:rPr lang="en-GB" dirty="0"/>
            </a:br>
            <a:endParaRPr lang="en-GB" b="1" dirty="0">
              <a:solidFill>
                <a:schemeClr val="bg1"/>
              </a:solidFill>
            </a:endParaRPr>
          </a:p>
        </p:txBody>
      </p:sp>
      <p:sp>
        <p:nvSpPr>
          <p:cNvPr id="6" name="Parallelogram 5">
            <a:extLst>
              <a:ext uri="{FF2B5EF4-FFF2-40B4-BE49-F238E27FC236}">
                <a16:creationId xmlns:a16="http://schemas.microsoft.com/office/drawing/2014/main" id="{021FD5CA-8C71-43AB-963A-02455D124159}"/>
              </a:ext>
            </a:extLst>
          </p:cNvPr>
          <p:cNvSpPr/>
          <p:nvPr/>
        </p:nvSpPr>
        <p:spPr>
          <a:xfrm>
            <a:off x="452284" y="1536568"/>
            <a:ext cx="6634240" cy="2799457"/>
          </a:xfrm>
          <a:prstGeom prst="parallelogram">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7" name="TextBox 6">
            <a:extLst>
              <a:ext uri="{FF2B5EF4-FFF2-40B4-BE49-F238E27FC236}">
                <a16:creationId xmlns:a16="http://schemas.microsoft.com/office/drawing/2014/main" id="{CA6DCA95-5A26-4CF8-A5E3-858D2146E3BD}"/>
              </a:ext>
            </a:extLst>
          </p:cNvPr>
          <p:cNvSpPr txBox="1"/>
          <p:nvPr/>
        </p:nvSpPr>
        <p:spPr>
          <a:xfrm>
            <a:off x="1168031" y="2002892"/>
            <a:ext cx="5203596" cy="646331"/>
          </a:xfrm>
          <a:prstGeom prst="rect">
            <a:avLst/>
          </a:prstGeom>
          <a:noFill/>
        </p:spPr>
        <p:txBody>
          <a:bodyPr wrap="square" rtlCol="0">
            <a:spAutoFit/>
          </a:bodyPr>
          <a:lstStyle/>
          <a:p>
            <a:pPr algn="ctr"/>
            <a:endParaRPr lang="en-GB" b="1" dirty="0">
              <a:solidFill>
                <a:schemeClr val="bg1"/>
              </a:solidFill>
            </a:endParaRPr>
          </a:p>
          <a:p>
            <a:pPr algn="ctr"/>
            <a:endParaRPr lang="en-GB" dirty="0">
              <a:solidFill>
                <a:schemeClr val="bg1"/>
              </a:solidFill>
            </a:endParaRPr>
          </a:p>
        </p:txBody>
      </p:sp>
      <p:sp>
        <p:nvSpPr>
          <p:cNvPr id="8" name="Parallelogram 7">
            <a:extLst>
              <a:ext uri="{FF2B5EF4-FFF2-40B4-BE49-F238E27FC236}">
                <a16:creationId xmlns:a16="http://schemas.microsoft.com/office/drawing/2014/main" id="{80EA79E1-5B64-48E3-8F61-67B1F9B106EC}"/>
              </a:ext>
            </a:extLst>
          </p:cNvPr>
          <p:cNvSpPr/>
          <p:nvPr/>
        </p:nvSpPr>
        <p:spPr>
          <a:xfrm>
            <a:off x="6853287" y="1527611"/>
            <a:ext cx="4980291" cy="2799456"/>
          </a:xfrm>
          <a:prstGeom prst="parallelogram">
            <a:avLst/>
          </a:prstGeom>
          <a:solidFill>
            <a:srgbClr val="A058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1F76E18-32E1-49A8-8404-6ED8F7858F39}"/>
              </a:ext>
            </a:extLst>
          </p:cNvPr>
          <p:cNvSpPr txBox="1"/>
          <p:nvPr/>
        </p:nvSpPr>
        <p:spPr>
          <a:xfrm>
            <a:off x="7584548" y="1736222"/>
            <a:ext cx="4249030" cy="738664"/>
          </a:xfrm>
          <a:prstGeom prst="rect">
            <a:avLst/>
          </a:prstGeom>
          <a:noFill/>
        </p:spPr>
        <p:txBody>
          <a:bodyPr wrap="square" rtlCol="0">
            <a:spAutoFit/>
          </a:bodyPr>
          <a:lstStyle/>
          <a:p>
            <a:pPr algn="ctr"/>
            <a:r>
              <a:rPr lang="en-GB" sz="2400" b="1" dirty="0"/>
              <a:t>FIND YOUR HAPPY, SAFE SPACE</a:t>
            </a:r>
            <a:endParaRPr lang="en-GB" sz="2400" dirty="0">
              <a:solidFill>
                <a:schemeClr val="bg1"/>
              </a:solidFill>
            </a:endParaRPr>
          </a:p>
          <a:p>
            <a:pPr algn="ctr"/>
            <a:endParaRPr lang="en-GB" dirty="0">
              <a:solidFill>
                <a:schemeClr val="bg1"/>
              </a:solidFill>
            </a:endParaRPr>
          </a:p>
        </p:txBody>
      </p:sp>
      <p:sp>
        <p:nvSpPr>
          <p:cNvPr id="10" name="Parallelogram 9">
            <a:extLst>
              <a:ext uri="{FF2B5EF4-FFF2-40B4-BE49-F238E27FC236}">
                <a16:creationId xmlns:a16="http://schemas.microsoft.com/office/drawing/2014/main" id="{6255F770-828B-4CFB-A3A7-0274A6A99FC7}"/>
              </a:ext>
            </a:extLst>
          </p:cNvPr>
          <p:cNvSpPr/>
          <p:nvPr/>
        </p:nvSpPr>
        <p:spPr>
          <a:xfrm>
            <a:off x="2722018" y="4765417"/>
            <a:ext cx="6774426" cy="1586185"/>
          </a:xfrm>
          <a:prstGeom prst="parallelogram">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AE4DAFA-6616-4028-9268-D01063C052AD}"/>
              </a:ext>
            </a:extLst>
          </p:cNvPr>
          <p:cNvSpPr/>
          <p:nvPr/>
        </p:nvSpPr>
        <p:spPr>
          <a:xfrm>
            <a:off x="3048000" y="4928716"/>
            <a:ext cx="6096000" cy="461665"/>
          </a:xfrm>
          <a:prstGeom prst="rect">
            <a:avLst/>
          </a:prstGeom>
        </p:spPr>
        <p:txBody>
          <a:bodyPr>
            <a:spAutoFit/>
          </a:bodyPr>
          <a:lstStyle/>
          <a:p>
            <a:pPr algn="ctr"/>
            <a:r>
              <a:rPr lang="en-GB" sz="2400" b="1" dirty="0"/>
              <a:t>MIND GAMES</a:t>
            </a:r>
            <a:endParaRPr lang="en-GB" sz="2400" b="1" dirty="0">
              <a:solidFill>
                <a:schemeClr val="bg1"/>
              </a:solidFill>
            </a:endParaRPr>
          </a:p>
        </p:txBody>
      </p:sp>
      <p:sp>
        <p:nvSpPr>
          <p:cNvPr id="12" name="Rectangle 11">
            <a:extLst>
              <a:ext uri="{FF2B5EF4-FFF2-40B4-BE49-F238E27FC236}">
                <a16:creationId xmlns:a16="http://schemas.microsoft.com/office/drawing/2014/main" id="{63E4C7E4-C3E4-41AF-A5CA-C7E87961C630}"/>
              </a:ext>
            </a:extLst>
          </p:cNvPr>
          <p:cNvSpPr/>
          <p:nvPr/>
        </p:nvSpPr>
        <p:spPr>
          <a:xfrm>
            <a:off x="3769657" y="1736222"/>
            <a:ext cx="1347036" cy="461665"/>
          </a:xfrm>
          <a:prstGeom prst="rect">
            <a:avLst/>
          </a:prstGeom>
        </p:spPr>
        <p:txBody>
          <a:bodyPr wrap="none">
            <a:spAutoFit/>
          </a:bodyPr>
          <a:lstStyle/>
          <a:p>
            <a:pPr algn="ctr"/>
            <a:r>
              <a:rPr lang="en-GB" sz="2400" b="1" dirty="0"/>
              <a:t>5 SENSES</a:t>
            </a:r>
            <a:endParaRPr lang="en-GB" sz="2400" dirty="0"/>
          </a:p>
        </p:txBody>
      </p:sp>
      <p:sp>
        <p:nvSpPr>
          <p:cNvPr id="5" name="Rectangle 1">
            <a:extLst>
              <a:ext uri="{FF2B5EF4-FFF2-40B4-BE49-F238E27FC236}">
                <a16:creationId xmlns:a16="http://schemas.microsoft.com/office/drawing/2014/main" id="{65817F89-0245-406B-8658-5757058B90C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5" name="Graphic 14" descr="Eye">
            <a:extLst>
              <a:ext uri="{FF2B5EF4-FFF2-40B4-BE49-F238E27FC236}">
                <a16:creationId xmlns:a16="http://schemas.microsoft.com/office/drawing/2014/main" id="{469301CE-798E-4C21-AB87-34F6D358678D}"/>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07618" y="2192023"/>
            <a:ext cx="914400" cy="914400"/>
          </a:xfrm>
          <a:prstGeom prst="rect">
            <a:avLst/>
          </a:prstGeom>
        </p:spPr>
      </p:pic>
      <p:pic>
        <p:nvPicPr>
          <p:cNvPr id="17" name="Graphic 16" descr="Nose">
            <a:extLst>
              <a:ext uri="{FF2B5EF4-FFF2-40B4-BE49-F238E27FC236}">
                <a16:creationId xmlns:a16="http://schemas.microsoft.com/office/drawing/2014/main" id="{B162A08C-1021-494F-B497-C3FA9B474047}"/>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629696" y="3019768"/>
            <a:ext cx="914400" cy="914400"/>
          </a:xfrm>
          <a:prstGeom prst="rect">
            <a:avLst/>
          </a:prstGeom>
        </p:spPr>
      </p:pic>
      <p:pic>
        <p:nvPicPr>
          <p:cNvPr id="19" name="Graphic 18" descr="Lips">
            <a:extLst>
              <a:ext uri="{FF2B5EF4-FFF2-40B4-BE49-F238E27FC236}">
                <a16:creationId xmlns:a16="http://schemas.microsoft.com/office/drawing/2014/main" id="{1C41952A-1BF6-42D9-8A55-23196776A7D9}"/>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5373873" y="2200980"/>
            <a:ext cx="914400" cy="914400"/>
          </a:xfrm>
          <a:prstGeom prst="rect">
            <a:avLst/>
          </a:prstGeom>
        </p:spPr>
      </p:pic>
      <p:pic>
        <p:nvPicPr>
          <p:cNvPr id="21" name="Graphic 20" descr="Ear">
            <a:extLst>
              <a:ext uri="{FF2B5EF4-FFF2-40B4-BE49-F238E27FC236}">
                <a16:creationId xmlns:a16="http://schemas.microsoft.com/office/drawing/2014/main" id="{EBF34031-7733-4B09-88FA-43E8E030E64C}"/>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3653736" y="2244157"/>
            <a:ext cx="914400" cy="914400"/>
          </a:xfrm>
          <a:prstGeom prst="rect">
            <a:avLst/>
          </a:prstGeom>
        </p:spPr>
      </p:pic>
      <p:pic>
        <p:nvPicPr>
          <p:cNvPr id="23" name="Graphic 22" descr="Raised hand">
            <a:extLst>
              <a:ext uri="{FF2B5EF4-FFF2-40B4-BE49-F238E27FC236}">
                <a16:creationId xmlns:a16="http://schemas.microsoft.com/office/drawing/2014/main" id="{36CF7738-082E-49A1-BA5E-B7109E0725C4}"/>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4475814" y="3019768"/>
            <a:ext cx="914400" cy="914400"/>
          </a:xfrm>
          <a:prstGeom prst="rect">
            <a:avLst/>
          </a:prstGeom>
        </p:spPr>
      </p:pic>
      <p:pic>
        <p:nvPicPr>
          <p:cNvPr id="25" name="Graphic 24" descr="Angel face with solid fill">
            <a:extLst>
              <a:ext uri="{FF2B5EF4-FFF2-40B4-BE49-F238E27FC236}">
                <a16:creationId xmlns:a16="http://schemas.microsoft.com/office/drawing/2014/main" id="{AB48EDC2-2248-4E21-9DA2-187B130DCE5D}"/>
              </a:ext>
            </a:extLst>
          </p:cNvPr>
          <p:cNvPicPr>
            <a:picLocks noChangeAspect="1"/>
          </p:cNvPicPr>
          <p:nvPr/>
        </p:nvPicPr>
        <p:blipFill>
          <a:blip r:embed="rId13" cstate="hq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8426716" y="2734946"/>
            <a:ext cx="738664" cy="738664"/>
          </a:xfrm>
          <a:prstGeom prst="rect">
            <a:avLst/>
          </a:prstGeom>
        </p:spPr>
      </p:pic>
      <p:pic>
        <p:nvPicPr>
          <p:cNvPr id="27" name="Graphic 26" descr="Angel face with no fill">
            <a:extLst>
              <a:ext uri="{FF2B5EF4-FFF2-40B4-BE49-F238E27FC236}">
                <a16:creationId xmlns:a16="http://schemas.microsoft.com/office/drawing/2014/main" id="{35EFE785-1919-4D5E-97A4-5BDE20F2B225}"/>
              </a:ext>
            </a:extLst>
          </p:cNvPr>
          <p:cNvPicPr>
            <a:picLocks noChangeAspect="1"/>
          </p:cNvPicPr>
          <p:nvPr/>
        </p:nvPicPr>
        <p:blipFill>
          <a:blip r:embed="rId15" cstate="hq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9709063" y="2722820"/>
            <a:ext cx="738664" cy="738664"/>
          </a:xfrm>
          <a:prstGeom prst="rect">
            <a:avLst/>
          </a:prstGeom>
        </p:spPr>
      </p:pic>
      <p:pic>
        <p:nvPicPr>
          <p:cNvPr id="29" name="Graphic 28" descr="Head with gears">
            <a:extLst>
              <a:ext uri="{FF2B5EF4-FFF2-40B4-BE49-F238E27FC236}">
                <a16:creationId xmlns:a16="http://schemas.microsoft.com/office/drawing/2014/main" id="{E4879FC8-D587-452E-80FD-20B79AB13A98}"/>
              </a:ext>
            </a:extLst>
          </p:cNvPr>
          <p:cNvPicPr>
            <a:picLocks noChangeAspect="1"/>
          </p:cNvPicPr>
          <p:nvPr/>
        </p:nvPicPr>
        <p:blipFill>
          <a:blip r:embed="rId17" cstate="hqprint">
            <a:extLst>
              <a:ext uri="{28A0092B-C50C-407E-A947-70E740481C1C}">
                <a14:useLocalDpi xmlns:a14="http://schemas.microsoft.com/office/drawing/2010/main" val="0"/>
              </a:ext>
              <a:ext uri="{96DAC541-7B7A-43D3-8B79-37D633B846F1}">
                <asvg:svgBlip xmlns:asvg="http://schemas.microsoft.com/office/drawing/2016/SVG/main" xmlns="" r:embed="rId18"/>
              </a:ext>
            </a:extLst>
          </a:blip>
          <a:stretch>
            <a:fillRect/>
          </a:stretch>
        </p:blipFill>
        <p:spPr>
          <a:xfrm>
            <a:off x="6853287" y="5268159"/>
            <a:ext cx="914400" cy="914400"/>
          </a:xfrm>
          <a:prstGeom prst="rect">
            <a:avLst/>
          </a:prstGeom>
        </p:spPr>
      </p:pic>
    </p:spTree>
    <p:extLst>
      <p:ext uri="{BB962C8B-B14F-4D97-AF65-F5344CB8AC3E}">
        <p14:creationId xmlns:p14="http://schemas.microsoft.com/office/powerpoint/2010/main" val="1391201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How might your Zone impact the class?</a:t>
            </a:r>
          </a:p>
        </p:txBody>
      </p:sp>
      <p:sp>
        <p:nvSpPr>
          <p:cNvPr id="5" name="Oval 4">
            <a:extLst>
              <a:ext uri="{FF2B5EF4-FFF2-40B4-BE49-F238E27FC236}">
                <a16:creationId xmlns:a16="http://schemas.microsoft.com/office/drawing/2014/main" id="{F6FE2489-D434-4C8D-BFF0-A090850FFF44}"/>
              </a:ext>
            </a:extLst>
          </p:cNvPr>
          <p:cNvSpPr/>
          <p:nvPr/>
        </p:nvSpPr>
        <p:spPr>
          <a:xfrm>
            <a:off x="883687" y="2184401"/>
            <a:ext cx="2763520" cy="276352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B9A90D78-8DE2-467A-8B19-6F0C6C1D1823}"/>
              </a:ext>
            </a:extLst>
          </p:cNvPr>
          <p:cNvSpPr/>
          <p:nvPr/>
        </p:nvSpPr>
        <p:spPr>
          <a:xfrm>
            <a:off x="4805749" y="2184401"/>
            <a:ext cx="2763520" cy="2763520"/>
          </a:xfrm>
          <a:prstGeom prst="ellipse">
            <a:avLst/>
          </a:prstGeom>
          <a:solidFill>
            <a:srgbClr val="CC5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A9EDC4C8-ED21-4457-A783-FDC6BE4B4533}"/>
              </a:ext>
            </a:extLst>
          </p:cNvPr>
          <p:cNvSpPr/>
          <p:nvPr/>
        </p:nvSpPr>
        <p:spPr>
          <a:xfrm>
            <a:off x="8727811" y="2184401"/>
            <a:ext cx="2763520" cy="27635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B18605F-D6BD-4C8B-BFA3-5646D04E0E80}"/>
              </a:ext>
            </a:extLst>
          </p:cNvPr>
          <p:cNvSpPr/>
          <p:nvPr/>
        </p:nvSpPr>
        <p:spPr>
          <a:xfrm>
            <a:off x="1250290" y="3181440"/>
            <a:ext cx="2030313" cy="769441"/>
          </a:xfrm>
          <a:prstGeom prst="rect">
            <a:avLst/>
          </a:prstGeom>
        </p:spPr>
        <p:txBody>
          <a:bodyPr wrap="square">
            <a:spAutoFit/>
          </a:bodyPr>
          <a:lstStyle/>
          <a:p>
            <a:pPr algn="ctr"/>
            <a:r>
              <a:rPr lang="en-GB" sz="2200" dirty="0">
                <a:solidFill>
                  <a:schemeClr val="bg1"/>
                </a:solidFill>
              </a:rPr>
              <a:t>How do you communicate?</a:t>
            </a:r>
          </a:p>
        </p:txBody>
      </p:sp>
      <p:sp>
        <p:nvSpPr>
          <p:cNvPr id="7" name="Rectangle 6">
            <a:extLst>
              <a:ext uri="{FF2B5EF4-FFF2-40B4-BE49-F238E27FC236}">
                <a16:creationId xmlns:a16="http://schemas.microsoft.com/office/drawing/2014/main" id="{26CB8FCE-ED27-4BDF-8724-66051BED6123}"/>
              </a:ext>
            </a:extLst>
          </p:cNvPr>
          <p:cNvSpPr/>
          <p:nvPr/>
        </p:nvSpPr>
        <p:spPr>
          <a:xfrm>
            <a:off x="9063787" y="3012163"/>
            <a:ext cx="2091567" cy="1107996"/>
          </a:xfrm>
          <a:prstGeom prst="rect">
            <a:avLst/>
          </a:prstGeom>
        </p:spPr>
        <p:txBody>
          <a:bodyPr wrap="square">
            <a:spAutoFit/>
          </a:bodyPr>
          <a:lstStyle/>
          <a:p>
            <a:pPr algn="ctr"/>
            <a:r>
              <a:rPr lang="en-GB" sz="2200" dirty="0">
                <a:solidFill>
                  <a:schemeClr val="bg1"/>
                </a:solidFill>
              </a:rPr>
              <a:t>What happens to the behaviour of children?</a:t>
            </a:r>
          </a:p>
        </p:txBody>
      </p:sp>
      <p:sp>
        <p:nvSpPr>
          <p:cNvPr id="8" name="Rectangle 7">
            <a:extLst>
              <a:ext uri="{FF2B5EF4-FFF2-40B4-BE49-F238E27FC236}">
                <a16:creationId xmlns:a16="http://schemas.microsoft.com/office/drawing/2014/main" id="{85958403-E834-4F6A-95B7-A103D55EBEC8}"/>
              </a:ext>
            </a:extLst>
          </p:cNvPr>
          <p:cNvSpPr/>
          <p:nvPr/>
        </p:nvSpPr>
        <p:spPr>
          <a:xfrm>
            <a:off x="5037040" y="3012163"/>
            <a:ext cx="2401693" cy="1107996"/>
          </a:xfrm>
          <a:prstGeom prst="rect">
            <a:avLst/>
          </a:prstGeom>
        </p:spPr>
        <p:txBody>
          <a:bodyPr wrap="square">
            <a:spAutoFit/>
          </a:bodyPr>
          <a:lstStyle/>
          <a:p>
            <a:pPr algn="ctr"/>
            <a:r>
              <a:rPr lang="en-GB" sz="2200" dirty="0">
                <a:solidFill>
                  <a:schemeClr val="bg1"/>
                </a:solidFill>
              </a:rPr>
              <a:t>What happens to the energy in the classroom?</a:t>
            </a:r>
          </a:p>
        </p:txBody>
      </p:sp>
    </p:spTree>
    <p:extLst>
      <p:ext uri="{BB962C8B-B14F-4D97-AF65-F5344CB8AC3E}">
        <p14:creationId xmlns:p14="http://schemas.microsoft.com/office/powerpoint/2010/main" val="26960097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BFA0B-CB9A-4247-9084-9C2812B272ED}"/>
              </a:ext>
            </a:extLst>
          </p:cNvPr>
          <p:cNvSpPr>
            <a:spLocks noGrp="1"/>
          </p:cNvSpPr>
          <p:nvPr>
            <p:ph type="title"/>
          </p:nvPr>
        </p:nvSpPr>
        <p:spPr/>
        <p:txBody>
          <a:bodyPr>
            <a:normAutofit/>
          </a:bodyPr>
          <a:lstStyle/>
          <a:p>
            <a:r>
              <a:rPr lang="en-GB" b="1" dirty="0">
                <a:solidFill>
                  <a:schemeClr val="bg1"/>
                </a:solidFill>
              </a:rPr>
              <a:t>Modelling Zones of Regulation at Home</a:t>
            </a:r>
          </a:p>
        </p:txBody>
      </p:sp>
      <p:sp>
        <p:nvSpPr>
          <p:cNvPr id="3" name="Content Placeholder 2">
            <a:extLst>
              <a:ext uri="{FF2B5EF4-FFF2-40B4-BE49-F238E27FC236}">
                <a16:creationId xmlns:a16="http://schemas.microsoft.com/office/drawing/2014/main" id="{C564C47F-525D-4EC5-B07A-F862BD6C29B0}"/>
              </a:ext>
            </a:extLst>
          </p:cNvPr>
          <p:cNvSpPr>
            <a:spLocks noGrp="1"/>
          </p:cNvSpPr>
          <p:nvPr>
            <p:ph idx="1"/>
          </p:nvPr>
        </p:nvSpPr>
        <p:spPr>
          <a:xfrm>
            <a:off x="838200" y="1690688"/>
            <a:ext cx="10515600" cy="4351338"/>
          </a:xfrm>
        </p:spPr>
        <p:txBody>
          <a:bodyPr>
            <a:normAutofit/>
          </a:bodyPr>
          <a:lstStyle/>
          <a:p>
            <a:r>
              <a:rPr lang="en-GB" dirty="0">
                <a:solidFill>
                  <a:schemeClr val="bg1"/>
                </a:solidFill>
              </a:rPr>
              <a:t>Identify your own feelings using the Zones </a:t>
            </a:r>
          </a:p>
          <a:p>
            <a:pPr marL="0" indent="0">
              <a:buNone/>
            </a:pPr>
            <a:r>
              <a:rPr lang="en-GB" dirty="0">
                <a:solidFill>
                  <a:schemeClr val="bg1"/>
                </a:solidFill>
              </a:rPr>
              <a:t>(e.g. “I’m frustrated. I think I am in the Yellow Zone.”)</a:t>
            </a:r>
          </a:p>
          <a:p>
            <a:r>
              <a:rPr lang="en-GB" dirty="0">
                <a:solidFill>
                  <a:schemeClr val="bg1"/>
                </a:solidFill>
              </a:rPr>
              <a:t>Talk about what tool you will use to be in the appropriate Zone</a:t>
            </a:r>
          </a:p>
          <a:p>
            <a:pPr marL="0" indent="0">
              <a:buNone/>
            </a:pPr>
            <a:r>
              <a:rPr lang="en-GB" dirty="0">
                <a:solidFill>
                  <a:schemeClr val="bg1"/>
                </a:solidFill>
              </a:rPr>
              <a:t>(e.g. “I need to take four deep breaths to help get me back to the Green Zone.”)</a:t>
            </a:r>
          </a:p>
          <a:p>
            <a:r>
              <a:rPr lang="en-GB" dirty="0">
                <a:solidFill>
                  <a:schemeClr val="bg1"/>
                </a:solidFill>
              </a:rPr>
              <a:t>Explain how using the tools helped you get back to the Green Zone</a:t>
            </a:r>
          </a:p>
          <a:p>
            <a:r>
              <a:rPr lang="en-GB" dirty="0">
                <a:solidFill>
                  <a:schemeClr val="bg1"/>
                </a:solidFill>
              </a:rPr>
              <a:t>Share how behaviour at home is affecting your Zone. </a:t>
            </a:r>
          </a:p>
          <a:p>
            <a:pPr marL="0" indent="0">
              <a:buNone/>
            </a:pPr>
            <a:r>
              <a:rPr lang="en-GB" dirty="0">
                <a:solidFill>
                  <a:schemeClr val="bg1"/>
                </a:solidFill>
              </a:rPr>
              <a:t>(e.g. if they are in the Green Zone, you could comment that their behaviour is also helping you feel happy/go into the Green Zone.)</a:t>
            </a:r>
          </a:p>
          <a:p>
            <a:endParaRPr lang="en-GB" sz="3200" dirty="0"/>
          </a:p>
        </p:txBody>
      </p:sp>
    </p:spTree>
    <p:extLst>
      <p:ext uri="{BB962C8B-B14F-4D97-AF65-F5344CB8AC3E}">
        <p14:creationId xmlns:p14="http://schemas.microsoft.com/office/powerpoint/2010/main" val="2062310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7AE5D-0B16-420A-92A5-A27BDAC0124C}"/>
              </a:ext>
            </a:extLst>
          </p:cNvPr>
          <p:cNvSpPr>
            <a:spLocks noGrp="1"/>
          </p:cNvSpPr>
          <p:nvPr>
            <p:ph type="title"/>
          </p:nvPr>
        </p:nvSpPr>
        <p:spPr/>
        <p:txBody>
          <a:bodyPr/>
          <a:lstStyle/>
          <a:p>
            <a:r>
              <a:rPr lang="en-GB" b="1" dirty="0">
                <a:solidFill>
                  <a:schemeClr val="bg1"/>
                </a:solidFill>
              </a:rPr>
              <a:t>Problem solving</a:t>
            </a:r>
          </a:p>
        </p:txBody>
      </p:sp>
      <p:pic>
        <p:nvPicPr>
          <p:cNvPr id="4" name="Content Placeholder 4">
            <a:extLst>
              <a:ext uri="{FF2B5EF4-FFF2-40B4-BE49-F238E27FC236}">
                <a16:creationId xmlns:a16="http://schemas.microsoft.com/office/drawing/2014/main" id="{5FE3B8EC-C116-42A4-B9A0-DF6194ECF89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220459" y="1641792"/>
            <a:ext cx="3751082" cy="4851083"/>
          </a:xfrm>
          <a:prstGeom prst="rect">
            <a:avLst/>
          </a:prstGeom>
        </p:spPr>
      </p:pic>
    </p:spTree>
    <p:extLst>
      <p:ext uri="{BB962C8B-B14F-4D97-AF65-F5344CB8AC3E}">
        <p14:creationId xmlns:p14="http://schemas.microsoft.com/office/powerpoint/2010/main" val="31130344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Common Questions about the Zones</a:t>
            </a:r>
          </a:p>
        </p:txBody>
      </p:sp>
      <p:sp>
        <p:nvSpPr>
          <p:cNvPr id="3" name="Content Placeholder 2">
            <a:extLst>
              <a:ext uri="{FF2B5EF4-FFF2-40B4-BE49-F238E27FC236}">
                <a16:creationId xmlns:a16="http://schemas.microsoft.com/office/drawing/2014/main" id="{2634A14E-7D3A-42BB-9852-0533CE10B139}"/>
              </a:ext>
            </a:extLst>
          </p:cNvPr>
          <p:cNvSpPr>
            <a:spLocks noGrp="1"/>
          </p:cNvSpPr>
          <p:nvPr>
            <p:ph idx="1"/>
          </p:nvPr>
        </p:nvSpPr>
        <p:spPr>
          <a:xfrm>
            <a:off x="887348" y="1618655"/>
            <a:ext cx="10515600" cy="4351338"/>
          </a:xfrm>
        </p:spPr>
        <p:txBody>
          <a:bodyPr>
            <a:normAutofit/>
          </a:bodyPr>
          <a:lstStyle/>
          <a:p>
            <a:r>
              <a:rPr lang="en-GB" sz="2400" dirty="0">
                <a:solidFill>
                  <a:schemeClr val="bg1"/>
                </a:solidFill>
              </a:rPr>
              <a:t>Can children be in more than one zone at the same time?</a:t>
            </a:r>
          </a:p>
          <a:p>
            <a:endParaRPr lang="en-GB" sz="2400" dirty="0">
              <a:solidFill>
                <a:schemeClr val="bg1"/>
              </a:solidFill>
            </a:endParaRPr>
          </a:p>
          <a:p>
            <a:r>
              <a:rPr lang="en-GB" sz="2400" dirty="0">
                <a:solidFill>
                  <a:schemeClr val="bg1"/>
                </a:solidFill>
              </a:rPr>
              <a:t>Should children be punished for being in the RED Zone? </a:t>
            </a:r>
          </a:p>
          <a:p>
            <a:endParaRPr lang="en-GB" sz="2400" dirty="0">
              <a:solidFill>
                <a:schemeClr val="bg1"/>
              </a:solidFill>
            </a:endParaRPr>
          </a:p>
          <a:p>
            <a:r>
              <a:rPr lang="en-GB" sz="2400" dirty="0">
                <a:solidFill>
                  <a:schemeClr val="bg1"/>
                </a:solidFill>
              </a:rPr>
              <a:t>Can you look like one Zone on the outside and feel like you are in another Zone on the inside? </a:t>
            </a:r>
          </a:p>
          <a:p>
            <a:pPr marL="0" indent="0">
              <a:buNone/>
            </a:pPr>
            <a:endParaRPr lang="en-GB" sz="2400" dirty="0">
              <a:solidFill>
                <a:schemeClr val="bg1"/>
              </a:solidFill>
            </a:endParaRPr>
          </a:p>
        </p:txBody>
      </p:sp>
      <p:grpSp>
        <p:nvGrpSpPr>
          <p:cNvPr id="66" name="Group 65">
            <a:extLst>
              <a:ext uri="{FF2B5EF4-FFF2-40B4-BE49-F238E27FC236}">
                <a16:creationId xmlns:a16="http://schemas.microsoft.com/office/drawing/2014/main" id="{13E0D413-3080-43DE-B470-E16E48D5610D}"/>
              </a:ext>
            </a:extLst>
          </p:cNvPr>
          <p:cNvGrpSpPr/>
          <p:nvPr/>
        </p:nvGrpSpPr>
        <p:grpSpPr>
          <a:xfrm>
            <a:off x="-2422178" y="4898662"/>
            <a:ext cx="14922466" cy="4506760"/>
            <a:chOff x="-2422178" y="5261733"/>
            <a:chExt cx="14922466" cy="4506760"/>
          </a:xfrm>
        </p:grpSpPr>
        <p:sp>
          <p:nvSpPr>
            <p:cNvPr id="67" name="Freeform 30">
              <a:extLst>
                <a:ext uri="{FF2B5EF4-FFF2-40B4-BE49-F238E27FC236}">
                  <a16:creationId xmlns:a16="http://schemas.microsoft.com/office/drawing/2014/main" id="{74EE5C13-1D7E-459C-A231-5E22E50DAE44}"/>
                </a:ext>
              </a:extLst>
            </p:cNvPr>
            <p:cNvSpPr>
              <a:spLocks noChangeArrowheads="1"/>
            </p:cNvSpPr>
            <p:nvPr/>
          </p:nvSpPr>
          <p:spPr bwMode="auto">
            <a:xfrm rot="11369540">
              <a:off x="4650590" y="6327328"/>
              <a:ext cx="5899454" cy="3076040"/>
            </a:xfrm>
            <a:custGeom>
              <a:avLst/>
              <a:gdLst>
                <a:gd name="T0" fmla="*/ 42 w 8085"/>
                <a:gd name="T1" fmla="*/ 4120 h 4240"/>
                <a:gd name="T2" fmla="*/ 42 w 8085"/>
                <a:gd name="T3" fmla="*/ 4120 h 4240"/>
                <a:gd name="T4" fmla="*/ 271 w 8085"/>
                <a:gd name="T5" fmla="*/ 4197 h 4240"/>
                <a:gd name="T6" fmla="*/ 7966 w 8085"/>
                <a:gd name="T7" fmla="*/ 348 h 4240"/>
                <a:gd name="T8" fmla="*/ 7966 w 8085"/>
                <a:gd name="T9" fmla="*/ 348 h 4240"/>
                <a:gd name="T10" fmla="*/ 8042 w 8085"/>
                <a:gd name="T11" fmla="*/ 119 h 4240"/>
                <a:gd name="T12" fmla="*/ 8042 w 8085"/>
                <a:gd name="T13" fmla="*/ 119 h 4240"/>
                <a:gd name="T14" fmla="*/ 7813 w 8085"/>
                <a:gd name="T15" fmla="*/ 42 h 4240"/>
                <a:gd name="T16" fmla="*/ 119 w 8085"/>
                <a:gd name="T17" fmla="*/ 3891 h 4240"/>
                <a:gd name="T18" fmla="*/ 119 w 8085"/>
                <a:gd name="T19" fmla="*/ 3891 h 4240"/>
                <a:gd name="T20" fmla="*/ 42 w 8085"/>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42" y="4120"/>
                  </a:moveTo>
                  <a:lnTo>
                    <a:pt x="42" y="4120"/>
                  </a:lnTo>
                  <a:cubicBezTo>
                    <a:pt x="85" y="4205"/>
                    <a:pt x="187" y="4239"/>
                    <a:pt x="271" y="4197"/>
                  </a:cubicBezTo>
                  <a:lnTo>
                    <a:pt x="7966" y="348"/>
                  </a:lnTo>
                  <a:lnTo>
                    <a:pt x="7966" y="348"/>
                  </a:lnTo>
                  <a:cubicBezTo>
                    <a:pt x="8051" y="306"/>
                    <a:pt x="8084" y="203"/>
                    <a:pt x="8042" y="119"/>
                  </a:cubicBezTo>
                  <a:lnTo>
                    <a:pt x="8042" y="119"/>
                  </a:lnTo>
                  <a:cubicBezTo>
                    <a:pt x="8000" y="35"/>
                    <a:pt x="7897" y="0"/>
                    <a:pt x="7813" y="42"/>
                  </a:cubicBezTo>
                  <a:lnTo>
                    <a:pt x="119" y="3891"/>
                  </a:lnTo>
                  <a:lnTo>
                    <a:pt x="119" y="3891"/>
                  </a:lnTo>
                  <a:cubicBezTo>
                    <a:pt x="34" y="3933"/>
                    <a:pt x="0" y="4036"/>
                    <a:pt x="42" y="4120"/>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8" name="Freeform 31">
              <a:extLst>
                <a:ext uri="{FF2B5EF4-FFF2-40B4-BE49-F238E27FC236}">
                  <a16:creationId xmlns:a16="http://schemas.microsoft.com/office/drawing/2014/main" id="{6098D780-DDBC-4E37-9224-028FF81ACC5E}"/>
                </a:ext>
              </a:extLst>
            </p:cNvPr>
            <p:cNvSpPr>
              <a:spLocks noChangeArrowheads="1"/>
            </p:cNvSpPr>
            <p:nvPr/>
          </p:nvSpPr>
          <p:spPr bwMode="auto">
            <a:xfrm rot="11369540">
              <a:off x="10881397" y="6141214"/>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9" name="Freeform 32">
              <a:extLst>
                <a:ext uri="{FF2B5EF4-FFF2-40B4-BE49-F238E27FC236}">
                  <a16:creationId xmlns:a16="http://schemas.microsoft.com/office/drawing/2014/main" id="{0E108ABB-3F8F-45BA-9D98-09598520852C}"/>
                </a:ext>
              </a:extLst>
            </p:cNvPr>
            <p:cNvSpPr>
              <a:spLocks noChangeArrowheads="1"/>
            </p:cNvSpPr>
            <p:nvPr/>
          </p:nvSpPr>
          <p:spPr bwMode="auto">
            <a:xfrm rot="11369540">
              <a:off x="5431363" y="6515404"/>
              <a:ext cx="5902672" cy="3076040"/>
            </a:xfrm>
            <a:custGeom>
              <a:avLst/>
              <a:gdLst>
                <a:gd name="T0" fmla="*/ 42 w 8086"/>
                <a:gd name="T1" fmla="*/ 4120 h 4240"/>
                <a:gd name="T2" fmla="*/ 42 w 8086"/>
                <a:gd name="T3" fmla="*/ 4120 h 4240"/>
                <a:gd name="T4" fmla="*/ 271 w 8086"/>
                <a:gd name="T5" fmla="*/ 4196 h 4240"/>
                <a:gd name="T6" fmla="*/ 7966 w 8086"/>
                <a:gd name="T7" fmla="*/ 348 h 4240"/>
                <a:gd name="T8" fmla="*/ 7966 w 8086"/>
                <a:gd name="T9" fmla="*/ 348 h 4240"/>
                <a:gd name="T10" fmla="*/ 8043 w 8086"/>
                <a:gd name="T11" fmla="*/ 119 h 4240"/>
                <a:gd name="T12" fmla="*/ 8043 w 8086"/>
                <a:gd name="T13" fmla="*/ 119 h 4240"/>
                <a:gd name="T14" fmla="*/ 7814 w 8086"/>
                <a:gd name="T15" fmla="*/ 42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4"/>
                    <a:pt x="187" y="4239"/>
                    <a:pt x="271" y="4196"/>
                  </a:cubicBezTo>
                  <a:lnTo>
                    <a:pt x="7966" y="348"/>
                  </a:lnTo>
                  <a:lnTo>
                    <a:pt x="7966" y="348"/>
                  </a:lnTo>
                  <a:cubicBezTo>
                    <a:pt x="8051" y="305"/>
                    <a:pt x="8085" y="203"/>
                    <a:pt x="8043" y="119"/>
                  </a:cubicBezTo>
                  <a:lnTo>
                    <a:pt x="8043" y="119"/>
                  </a:lnTo>
                  <a:cubicBezTo>
                    <a:pt x="8001" y="34"/>
                    <a:pt x="7898" y="0"/>
                    <a:pt x="7814" y="42"/>
                  </a:cubicBezTo>
                  <a:lnTo>
                    <a:pt x="118" y="3891"/>
                  </a:lnTo>
                  <a:lnTo>
                    <a:pt x="118" y="3891"/>
                  </a:lnTo>
                  <a:cubicBezTo>
                    <a:pt x="34" y="3933"/>
                    <a:pt x="0" y="4036"/>
                    <a:pt x="42" y="4120"/>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0" name="Freeform 33">
              <a:extLst>
                <a:ext uri="{FF2B5EF4-FFF2-40B4-BE49-F238E27FC236}">
                  <a16:creationId xmlns:a16="http://schemas.microsoft.com/office/drawing/2014/main" id="{278DE912-19C9-45C7-B1D5-3048DE19C8A3}"/>
                </a:ext>
              </a:extLst>
            </p:cNvPr>
            <p:cNvSpPr>
              <a:spLocks noChangeArrowheads="1"/>
            </p:cNvSpPr>
            <p:nvPr/>
          </p:nvSpPr>
          <p:spPr bwMode="auto">
            <a:xfrm rot="11369540">
              <a:off x="11606436" y="6832104"/>
              <a:ext cx="418401" cy="348532"/>
            </a:xfrm>
            <a:custGeom>
              <a:avLst/>
              <a:gdLst>
                <a:gd name="T0" fmla="*/ 42 w 574"/>
                <a:gd name="T1" fmla="*/ 362 h 482"/>
                <a:gd name="T2" fmla="*/ 42 w 574"/>
                <a:gd name="T3" fmla="*/ 362 h 482"/>
                <a:gd name="T4" fmla="*/ 272 w 574"/>
                <a:gd name="T5" fmla="*/ 439 h 482"/>
                <a:gd name="T6" fmla="*/ 455 w 574"/>
                <a:gd name="T7" fmla="*/ 348 h 482"/>
                <a:gd name="T8" fmla="*/ 455 w 574"/>
                <a:gd name="T9" fmla="*/ 348 h 482"/>
                <a:gd name="T10" fmla="*/ 531 w 574"/>
                <a:gd name="T11" fmla="*/ 119 h 482"/>
                <a:gd name="T12" fmla="*/ 531 w 574"/>
                <a:gd name="T13" fmla="*/ 119 h 482"/>
                <a:gd name="T14" fmla="*/ 301 w 574"/>
                <a:gd name="T15" fmla="*/ 42 h 482"/>
                <a:gd name="T16" fmla="*/ 119 w 574"/>
                <a:gd name="T17" fmla="*/ 133 h 482"/>
                <a:gd name="T18" fmla="*/ 119 w 574"/>
                <a:gd name="T19" fmla="*/ 133 h 482"/>
                <a:gd name="T20" fmla="*/ 42 w 574"/>
                <a:gd name="T21" fmla="*/ 362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4" h="482">
                  <a:moveTo>
                    <a:pt x="42" y="362"/>
                  </a:moveTo>
                  <a:lnTo>
                    <a:pt x="42" y="362"/>
                  </a:lnTo>
                  <a:cubicBezTo>
                    <a:pt x="84" y="447"/>
                    <a:pt x="187" y="481"/>
                    <a:pt x="272" y="439"/>
                  </a:cubicBezTo>
                  <a:lnTo>
                    <a:pt x="455" y="348"/>
                  </a:lnTo>
                  <a:lnTo>
                    <a:pt x="455" y="348"/>
                  </a:lnTo>
                  <a:cubicBezTo>
                    <a:pt x="539" y="306"/>
                    <a:pt x="573" y="203"/>
                    <a:pt x="531" y="119"/>
                  </a:cubicBezTo>
                  <a:lnTo>
                    <a:pt x="531" y="119"/>
                  </a:lnTo>
                  <a:cubicBezTo>
                    <a:pt x="488" y="34"/>
                    <a:pt x="386" y="0"/>
                    <a:pt x="301" y="42"/>
                  </a:cubicBezTo>
                  <a:lnTo>
                    <a:pt x="119" y="133"/>
                  </a:lnTo>
                  <a:lnTo>
                    <a:pt x="119" y="133"/>
                  </a:lnTo>
                  <a:cubicBezTo>
                    <a:pt x="34" y="176"/>
                    <a:pt x="0" y="278"/>
                    <a:pt x="42" y="36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1" name="Freeform 34">
              <a:extLst>
                <a:ext uri="{FF2B5EF4-FFF2-40B4-BE49-F238E27FC236}">
                  <a16:creationId xmlns:a16="http://schemas.microsoft.com/office/drawing/2014/main" id="{E6732EAD-D6AA-4180-8065-30EA058A628F}"/>
                </a:ext>
              </a:extLst>
            </p:cNvPr>
            <p:cNvSpPr>
              <a:spLocks noChangeArrowheads="1"/>
            </p:cNvSpPr>
            <p:nvPr/>
          </p:nvSpPr>
          <p:spPr bwMode="auto">
            <a:xfrm rot="11369540">
              <a:off x="12128624" y="6722491"/>
              <a:ext cx="286444" cy="284583"/>
            </a:xfrm>
            <a:custGeom>
              <a:avLst/>
              <a:gdLst>
                <a:gd name="T0" fmla="*/ 43 w 392"/>
                <a:gd name="T1" fmla="*/ 272 h 392"/>
                <a:gd name="T2" fmla="*/ 43 w 392"/>
                <a:gd name="T3" fmla="*/ 272 h 392"/>
                <a:gd name="T4" fmla="*/ 272 w 392"/>
                <a:gd name="T5" fmla="*/ 349 h 392"/>
                <a:gd name="T6" fmla="*/ 272 w 392"/>
                <a:gd name="T7" fmla="*/ 349 h 392"/>
                <a:gd name="T8" fmla="*/ 349 w 392"/>
                <a:gd name="T9" fmla="*/ 119 h 392"/>
                <a:gd name="T10" fmla="*/ 349 w 392"/>
                <a:gd name="T11" fmla="*/ 119 h 392"/>
                <a:gd name="T12" fmla="*/ 120 w 392"/>
                <a:gd name="T13" fmla="*/ 43 h 392"/>
                <a:gd name="T14" fmla="*/ 120 w 392"/>
                <a:gd name="T15" fmla="*/ 43 h 392"/>
                <a:gd name="T16" fmla="*/ 43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3" y="272"/>
                  </a:moveTo>
                  <a:lnTo>
                    <a:pt x="43" y="272"/>
                  </a:lnTo>
                  <a:cubicBezTo>
                    <a:pt x="85" y="356"/>
                    <a:pt x="188" y="391"/>
                    <a:pt x="272" y="349"/>
                  </a:cubicBezTo>
                  <a:lnTo>
                    <a:pt x="272" y="349"/>
                  </a:lnTo>
                  <a:cubicBezTo>
                    <a:pt x="357" y="306"/>
                    <a:pt x="391" y="204"/>
                    <a:pt x="349" y="119"/>
                  </a:cubicBezTo>
                  <a:lnTo>
                    <a:pt x="349" y="119"/>
                  </a:lnTo>
                  <a:cubicBezTo>
                    <a:pt x="306" y="34"/>
                    <a:pt x="203" y="0"/>
                    <a:pt x="120" y="43"/>
                  </a:cubicBezTo>
                  <a:lnTo>
                    <a:pt x="120" y="43"/>
                  </a:lnTo>
                  <a:cubicBezTo>
                    <a:pt x="35" y="85"/>
                    <a:pt x="0" y="188"/>
                    <a:pt x="43"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2" name="Freeform 35">
              <a:extLst>
                <a:ext uri="{FF2B5EF4-FFF2-40B4-BE49-F238E27FC236}">
                  <a16:creationId xmlns:a16="http://schemas.microsoft.com/office/drawing/2014/main" id="{8EF7B242-F664-4793-9220-66697FD2673D}"/>
                </a:ext>
              </a:extLst>
            </p:cNvPr>
            <p:cNvSpPr>
              <a:spLocks noChangeArrowheads="1"/>
            </p:cNvSpPr>
            <p:nvPr/>
          </p:nvSpPr>
          <p:spPr bwMode="auto">
            <a:xfrm rot="11369540">
              <a:off x="4897036" y="8934284"/>
              <a:ext cx="286444" cy="284583"/>
            </a:xfrm>
            <a:custGeom>
              <a:avLst/>
              <a:gdLst>
                <a:gd name="T0" fmla="*/ 42 w 392"/>
                <a:gd name="T1" fmla="*/ 272 h 392"/>
                <a:gd name="T2" fmla="*/ 42 w 392"/>
                <a:gd name="T3" fmla="*/ 272 h 392"/>
                <a:gd name="T4" fmla="*/ 272 w 392"/>
                <a:gd name="T5" fmla="*/ 349 h 392"/>
                <a:gd name="T6" fmla="*/ 272 w 392"/>
                <a:gd name="T7" fmla="*/ 349 h 392"/>
                <a:gd name="T8" fmla="*/ 348 w 392"/>
                <a:gd name="T9" fmla="*/ 119 h 392"/>
                <a:gd name="T10" fmla="*/ 348 w 392"/>
                <a:gd name="T11" fmla="*/ 119 h 392"/>
                <a:gd name="T12" fmla="*/ 119 w 392"/>
                <a:gd name="T13" fmla="*/ 43 h 392"/>
                <a:gd name="T14" fmla="*/ 119 w 392"/>
                <a:gd name="T15" fmla="*/ 43 h 392"/>
                <a:gd name="T16" fmla="*/ 42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2" y="272"/>
                  </a:moveTo>
                  <a:lnTo>
                    <a:pt x="42" y="272"/>
                  </a:lnTo>
                  <a:cubicBezTo>
                    <a:pt x="85" y="357"/>
                    <a:pt x="188" y="391"/>
                    <a:pt x="272" y="349"/>
                  </a:cubicBezTo>
                  <a:lnTo>
                    <a:pt x="272" y="349"/>
                  </a:lnTo>
                  <a:cubicBezTo>
                    <a:pt x="356" y="306"/>
                    <a:pt x="391" y="204"/>
                    <a:pt x="348" y="119"/>
                  </a:cubicBezTo>
                  <a:lnTo>
                    <a:pt x="348" y="119"/>
                  </a:lnTo>
                  <a:cubicBezTo>
                    <a:pt x="306" y="35"/>
                    <a:pt x="203" y="0"/>
                    <a:pt x="119" y="43"/>
                  </a:cubicBezTo>
                  <a:lnTo>
                    <a:pt x="119" y="43"/>
                  </a:lnTo>
                  <a:cubicBezTo>
                    <a:pt x="34" y="85"/>
                    <a:pt x="0" y="188"/>
                    <a:pt x="42"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3" name="Freeform 36">
              <a:extLst>
                <a:ext uri="{FF2B5EF4-FFF2-40B4-BE49-F238E27FC236}">
                  <a16:creationId xmlns:a16="http://schemas.microsoft.com/office/drawing/2014/main" id="{79A328C3-8F36-4CE4-A4B7-40E3E3773322}"/>
                </a:ext>
              </a:extLst>
            </p:cNvPr>
            <p:cNvSpPr>
              <a:spLocks noChangeArrowheads="1"/>
            </p:cNvSpPr>
            <p:nvPr/>
          </p:nvSpPr>
          <p:spPr bwMode="auto">
            <a:xfrm rot="11369540">
              <a:off x="4950087" y="5384855"/>
              <a:ext cx="5899452" cy="3072842"/>
            </a:xfrm>
            <a:custGeom>
              <a:avLst/>
              <a:gdLst>
                <a:gd name="T0" fmla="*/ 42 w 8085"/>
                <a:gd name="T1" fmla="*/ 4120 h 4239"/>
                <a:gd name="T2" fmla="*/ 42 w 8085"/>
                <a:gd name="T3" fmla="*/ 4120 h 4239"/>
                <a:gd name="T4" fmla="*/ 272 w 8085"/>
                <a:gd name="T5" fmla="*/ 4197 h 4239"/>
                <a:gd name="T6" fmla="*/ 7966 w 8085"/>
                <a:gd name="T7" fmla="*/ 348 h 4239"/>
                <a:gd name="T8" fmla="*/ 7966 w 8085"/>
                <a:gd name="T9" fmla="*/ 348 h 4239"/>
                <a:gd name="T10" fmla="*/ 8042 w 8085"/>
                <a:gd name="T11" fmla="*/ 119 h 4239"/>
                <a:gd name="T12" fmla="*/ 8042 w 8085"/>
                <a:gd name="T13" fmla="*/ 119 h 4239"/>
                <a:gd name="T14" fmla="*/ 7813 w 8085"/>
                <a:gd name="T15" fmla="*/ 42 h 4239"/>
                <a:gd name="T16" fmla="*/ 119 w 8085"/>
                <a:gd name="T17" fmla="*/ 3891 h 4239"/>
                <a:gd name="T18" fmla="*/ 119 w 8085"/>
                <a:gd name="T19" fmla="*/ 3891 h 4239"/>
                <a:gd name="T20" fmla="*/ 42 w 8085"/>
                <a:gd name="T21" fmla="*/ 4120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39">
                  <a:moveTo>
                    <a:pt x="42" y="4120"/>
                  </a:moveTo>
                  <a:lnTo>
                    <a:pt x="42" y="4120"/>
                  </a:lnTo>
                  <a:cubicBezTo>
                    <a:pt x="85" y="4204"/>
                    <a:pt x="187" y="4238"/>
                    <a:pt x="272" y="4197"/>
                  </a:cubicBezTo>
                  <a:lnTo>
                    <a:pt x="7966" y="348"/>
                  </a:lnTo>
                  <a:lnTo>
                    <a:pt x="7966" y="348"/>
                  </a:lnTo>
                  <a:cubicBezTo>
                    <a:pt x="8051" y="306"/>
                    <a:pt x="8084" y="203"/>
                    <a:pt x="8042" y="119"/>
                  </a:cubicBezTo>
                  <a:lnTo>
                    <a:pt x="8042" y="119"/>
                  </a:lnTo>
                  <a:cubicBezTo>
                    <a:pt x="8000" y="34"/>
                    <a:pt x="7898" y="0"/>
                    <a:pt x="7813" y="42"/>
                  </a:cubicBezTo>
                  <a:lnTo>
                    <a:pt x="119" y="3891"/>
                  </a:lnTo>
                  <a:lnTo>
                    <a:pt x="119" y="3891"/>
                  </a:lnTo>
                  <a:cubicBezTo>
                    <a:pt x="34" y="3933"/>
                    <a:pt x="0" y="4036"/>
                    <a:pt x="42" y="4120"/>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4" name="Freeform 37">
              <a:extLst>
                <a:ext uri="{FF2B5EF4-FFF2-40B4-BE49-F238E27FC236}">
                  <a16:creationId xmlns:a16="http://schemas.microsoft.com/office/drawing/2014/main" id="{37BA7DF0-8B0C-4C2D-8FD6-A948E7482E43}"/>
                </a:ext>
              </a:extLst>
            </p:cNvPr>
            <p:cNvSpPr>
              <a:spLocks noChangeArrowheads="1"/>
            </p:cNvSpPr>
            <p:nvPr/>
          </p:nvSpPr>
          <p:spPr bwMode="auto">
            <a:xfrm rot="11369540">
              <a:off x="6276581" y="6249359"/>
              <a:ext cx="621163" cy="450856"/>
            </a:xfrm>
            <a:custGeom>
              <a:avLst/>
              <a:gdLst>
                <a:gd name="T0" fmla="*/ 42 w 849"/>
                <a:gd name="T1" fmla="*/ 501 h 620"/>
                <a:gd name="T2" fmla="*/ 42 w 849"/>
                <a:gd name="T3" fmla="*/ 501 h 620"/>
                <a:gd name="T4" fmla="*/ 271 w 849"/>
                <a:gd name="T5" fmla="*/ 577 h 620"/>
                <a:gd name="T6" fmla="*/ 729 w 849"/>
                <a:gd name="T7" fmla="*/ 348 h 620"/>
                <a:gd name="T8" fmla="*/ 729 w 849"/>
                <a:gd name="T9" fmla="*/ 348 h 620"/>
                <a:gd name="T10" fmla="*/ 805 w 849"/>
                <a:gd name="T11" fmla="*/ 118 h 620"/>
                <a:gd name="T12" fmla="*/ 805 w 849"/>
                <a:gd name="T13" fmla="*/ 118 h 620"/>
                <a:gd name="T14" fmla="*/ 576 w 849"/>
                <a:gd name="T15" fmla="*/ 42 h 620"/>
                <a:gd name="T16" fmla="*/ 118 w 849"/>
                <a:gd name="T17" fmla="*/ 271 h 620"/>
                <a:gd name="T18" fmla="*/ 118 w 849"/>
                <a:gd name="T19" fmla="*/ 271 h 620"/>
                <a:gd name="T20" fmla="*/ 42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2" y="501"/>
                  </a:moveTo>
                  <a:lnTo>
                    <a:pt x="42" y="501"/>
                  </a:lnTo>
                  <a:cubicBezTo>
                    <a:pt x="84" y="584"/>
                    <a:pt x="187" y="619"/>
                    <a:pt x="271" y="577"/>
                  </a:cubicBezTo>
                  <a:lnTo>
                    <a:pt x="729" y="348"/>
                  </a:lnTo>
                  <a:lnTo>
                    <a:pt x="729" y="348"/>
                  </a:lnTo>
                  <a:cubicBezTo>
                    <a:pt x="813" y="306"/>
                    <a:pt x="848" y="203"/>
                    <a:pt x="805" y="118"/>
                  </a:cubicBezTo>
                  <a:lnTo>
                    <a:pt x="805" y="118"/>
                  </a:lnTo>
                  <a:cubicBezTo>
                    <a:pt x="763" y="34"/>
                    <a:pt x="660" y="0"/>
                    <a:pt x="576" y="42"/>
                  </a:cubicBezTo>
                  <a:lnTo>
                    <a:pt x="118" y="271"/>
                  </a:lnTo>
                  <a:lnTo>
                    <a:pt x="118" y="271"/>
                  </a:lnTo>
                  <a:cubicBezTo>
                    <a:pt x="33" y="313"/>
                    <a:pt x="0" y="416"/>
                    <a:pt x="42" y="501"/>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5" name="Freeform 38">
              <a:extLst>
                <a:ext uri="{FF2B5EF4-FFF2-40B4-BE49-F238E27FC236}">
                  <a16:creationId xmlns:a16="http://schemas.microsoft.com/office/drawing/2014/main" id="{418DF690-CD96-432A-A589-5B7DE8A43857}"/>
                </a:ext>
              </a:extLst>
            </p:cNvPr>
            <p:cNvSpPr>
              <a:spLocks noChangeArrowheads="1"/>
            </p:cNvSpPr>
            <p:nvPr/>
          </p:nvSpPr>
          <p:spPr bwMode="auto">
            <a:xfrm rot="11369540">
              <a:off x="4108581" y="7789124"/>
              <a:ext cx="553576" cy="415681"/>
            </a:xfrm>
            <a:custGeom>
              <a:avLst/>
              <a:gdLst>
                <a:gd name="T0" fmla="*/ 43 w 758"/>
                <a:gd name="T1" fmla="*/ 455 h 574"/>
                <a:gd name="T2" fmla="*/ 43 w 758"/>
                <a:gd name="T3" fmla="*/ 455 h 574"/>
                <a:gd name="T4" fmla="*/ 272 w 758"/>
                <a:gd name="T5" fmla="*/ 531 h 574"/>
                <a:gd name="T6" fmla="*/ 638 w 758"/>
                <a:gd name="T7" fmla="*/ 348 h 574"/>
                <a:gd name="T8" fmla="*/ 638 w 758"/>
                <a:gd name="T9" fmla="*/ 348 h 574"/>
                <a:gd name="T10" fmla="*/ 714 w 758"/>
                <a:gd name="T11" fmla="*/ 119 h 574"/>
                <a:gd name="T12" fmla="*/ 714 w 758"/>
                <a:gd name="T13" fmla="*/ 119 h 574"/>
                <a:gd name="T14" fmla="*/ 485 w 758"/>
                <a:gd name="T15" fmla="*/ 42 h 574"/>
                <a:gd name="T16" fmla="*/ 119 w 758"/>
                <a:gd name="T17" fmla="*/ 225 h 574"/>
                <a:gd name="T18" fmla="*/ 119 w 758"/>
                <a:gd name="T19" fmla="*/ 225 h 574"/>
                <a:gd name="T20" fmla="*/ 43 w 758"/>
                <a:gd name="T21" fmla="*/ 455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8" h="574">
                  <a:moveTo>
                    <a:pt x="43" y="455"/>
                  </a:moveTo>
                  <a:lnTo>
                    <a:pt x="43" y="455"/>
                  </a:lnTo>
                  <a:cubicBezTo>
                    <a:pt x="85" y="539"/>
                    <a:pt x="188" y="573"/>
                    <a:pt x="272" y="531"/>
                  </a:cubicBezTo>
                  <a:lnTo>
                    <a:pt x="638" y="348"/>
                  </a:lnTo>
                  <a:lnTo>
                    <a:pt x="638" y="348"/>
                  </a:lnTo>
                  <a:cubicBezTo>
                    <a:pt x="723" y="305"/>
                    <a:pt x="757" y="203"/>
                    <a:pt x="714" y="119"/>
                  </a:cubicBezTo>
                  <a:lnTo>
                    <a:pt x="714" y="119"/>
                  </a:lnTo>
                  <a:cubicBezTo>
                    <a:pt x="672" y="34"/>
                    <a:pt x="569" y="0"/>
                    <a:pt x="485" y="42"/>
                  </a:cubicBezTo>
                  <a:lnTo>
                    <a:pt x="119" y="225"/>
                  </a:lnTo>
                  <a:lnTo>
                    <a:pt x="119" y="225"/>
                  </a:lnTo>
                  <a:cubicBezTo>
                    <a:pt x="34" y="267"/>
                    <a:pt x="0" y="370"/>
                    <a:pt x="43" y="455"/>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6" name="Freeform 39">
              <a:extLst>
                <a:ext uri="{FF2B5EF4-FFF2-40B4-BE49-F238E27FC236}">
                  <a16:creationId xmlns:a16="http://schemas.microsoft.com/office/drawing/2014/main" id="{972BAE1D-A562-49E5-9648-40C82F2BB84D}"/>
                </a:ext>
              </a:extLst>
            </p:cNvPr>
            <p:cNvSpPr>
              <a:spLocks noChangeArrowheads="1"/>
            </p:cNvSpPr>
            <p:nvPr/>
          </p:nvSpPr>
          <p:spPr bwMode="auto">
            <a:xfrm rot="11369540">
              <a:off x="5737739" y="5570829"/>
              <a:ext cx="5902672" cy="3072844"/>
            </a:xfrm>
            <a:custGeom>
              <a:avLst/>
              <a:gdLst>
                <a:gd name="T0" fmla="*/ 8043 w 8086"/>
                <a:gd name="T1" fmla="*/ 118 h 4239"/>
                <a:gd name="T2" fmla="*/ 8043 w 8086"/>
                <a:gd name="T3" fmla="*/ 118 h 4239"/>
                <a:gd name="T4" fmla="*/ 7814 w 8086"/>
                <a:gd name="T5" fmla="*/ 42 h 4239"/>
                <a:gd name="T6" fmla="*/ 119 w 8086"/>
                <a:gd name="T7" fmla="*/ 3890 h 4239"/>
                <a:gd name="T8" fmla="*/ 119 w 8086"/>
                <a:gd name="T9" fmla="*/ 3890 h 4239"/>
                <a:gd name="T10" fmla="*/ 42 w 8086"/>
                <a:gd name="T11" fmla="*/ 4120 h 4239"/>
                <a:gd name="T12" fmla="*/ 42 w 8086"/>
                <a:gd name="T13" fmla="*/ 4120 h 4239"/>
                <a:gd name="T14" fmla="*/ 272 w 8086"/>
                <a:gd name="T15" fmla="*/ 4196 h 4239"/>
                <a:gd name="T16" fmla="*/ 7967 w 8086"/>
                <a:gd name="T17" fmla="*/ 347 h 4239"/>
                <a:gd name="T18" fmla="*/ 7967 w 8086"/>
                <a:gd name="T19" fmla="*/ 347 h 4239"/>
                <a:gd name="T20" fmla="*/ 8043 w 8086"/>
                <a:gd name="T21" fmla="*/ 118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8043" y="118"/>
                  </a:moveTo>
                  <a:lnTo>
                    <a:pt x="8043" y="118"/>
                  </a:lnTo>
                  <a:cubicBezTo>
                    <a:pt x="8001" y="34"/>
                    <a:pt x="7898" y="0"/>
                    <a:pt x="7814" y="42"/>
                  </a:cubicBezTo>
                  <a:lnTo>
                    <a:pt x="119" y="3890"/>
                  </a:lnTo>
                  <a:lnTo>
                    <a:pt x="119" y="3890"/>
                  </a:lnTo>
                  <a:cubicBezTo>
                    <a:pt x="34" y="3932"/>
                    <a:pt x="0" y="4035"/>
                    <a:pt x="42" y="4120"/>
                  </a:cubicBezTo>
                  <a:lnTo>
                    <a:pt x="42" y="4120"/>
                  </a:lnTo>
                  <a:cubicBezTo>
                    <a:pt x="84" y="4204"/>
                    <a:pt x="187" y="4238"/>
                    <a:pt x="272" y="4196"/>
                  </a:cubicBezTo>
                  <a:lnTo>
                    <a:pt x="7967" y="347"/>
                  </a:lnTo>
                  <a:lnTo>
                    <a:pt x="7967" y="347"/>
                  </a:lnTo>
                  <a:cubicBezTo>
                    <a:pt x="8051" y="305"/>
                    <a:pt x="8085" y="203"/>
                    <a:pt x="8043" y="118"/>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7" name="Freeform 40">
              <a:extLst>
                <a:ext uri="{FF2B5EF4-FFF2-40B4-BE49-F238E27FC236}">
                  <a16:creationId xmlns:a16="http://schemas.microsoft.com/office/drawing/2014/main" id="{672A91B0-6C34-47CE-8641-B1F929A93FF6}"/>
                </a:ext>
              </a:extLst>
            </p:cNvPr>
            <p:cNvSpPr>
              <a:spLocks noChangeArrowheads="1"/>
            </p:cNvSpPr>
            <p:nvPr/>
          </p:nvSpPr>
          <p:spPr bwMode="auto">
            <a:xfrm rot="11369540">
              <a:off x="4840522" y="7961449"/>
              <a:ext cx="617946" cy="450856"/>
            </a:xfrm>
            <a:custGeom>
              <a:avLst/>
              <a:gdLst>
                <a:gd name="T0" fmla="*/ 804 w 848"/>
                <a:gd name="T1" fmla="*/ 119 h 620"/>
                <a:gd name="T2" fmla="*/ 804 w 848"/>
                <a:gd name="T3" fmla="*/ 119 h 620"/>
                <a:gd name="T4" fmla="*/ 576 w 848"/>
                <a:gd name="T5" fmla="*/ 42 h 620"/>
                <a:gd name="T6" fmla="*/ 118 w 848"/>
                <a:gd name="T7" fmla="*/ 271 h 620"/>
                <a:gd name="T8" fmla="*/ 118 w 848"/>
                <a:gd name="T9" fmla="*/ 271 h 620"/>
                <a:gd name="T10" fmla="*/ 41 w 848"/>
                <a:gd name="T11" fmla="*/ 501 h 620"/>
                <a:gd name="T12" fmla="*/ 41 w 848"/>
                <a:gd name="T13" fmla="*/ 501 h 620"/>
                <a:gd name="T14" fmla="*/ 271 w 848"/>
                <a:gd name="T15" fmla="*/ 577 h 620"/>
                <a:gd name="T16" fmla="*/ 727 w 848"/>
                <a:gd name="T17" fmla="*/ 348 h 620"/>
                <a:gd name="T18" fmla="*/ 727 w 848"/>
                <a:gd name="T19" fmla="*/ 348 h 620"/>
                <a:gd name="T20" fmla="*/ 804 w 848"/>
                <a:gd name="T21" fmla="*/ 1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804" y="119"/>
                  </a:moveTo>
                  <a:lnTo>
                    <a:pt x="804" y="119"/>
                  </a:lnTo>
                  <a:cubicBezTo>
                    <a:pt x="762" y="34"/>
                    <a:pt x="659" y="0"/>
                    <a:pt x="576" y="42"/>
                  </a:cubicBezTo>
                  <a:lnTo>
                    <a:pt x="118" y="271"/>
                  </a:lnTo>
                  <a:lnTo>
                    <a:pt x="118" y="271"/>
                  </a:lnTo>
                  <a:cubicBezTo>
                    <a:pt x="33" y="313"/>
                    <a:pt x="0" y="416"/>
                    <a:pt x="41" y="501"/>
                  </a:cubicBezTo>
                  <a:lnTo>
                    <a:pt x="41" y="501"/>
                  </a:lnTo>
                  <a:cubicBezTo>
                    <a:pt x="83" y="585"/>
                    <a:pt x="186" y="619"/>
                    <a:pt x="271" y="577"/>
                  </a:cubicBezTo>
                  <a:lnTo>
                    <a:pt x="727" y="348"/>
                  </a:lnTo>
                  <a:lnTo>
                    <a:pt x="727" y="348"/>
                  </a:lnTo>
                  <a:cubicBezTo>
                    <a:pt x="812" y="306"/>
                    <a:pt x="847" y="203"/>
                    <a:pt x="804"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8" name="Freeform 41">
              <a:extLst>
                <a:ext uri="{FF2B5EF4-FFF2-40B4-BE49-F238E27FC236}">
                  <a16:creationId xmlns:a16="http://schemas.microsoft.com/office/drawing/2014/main" id="{DA59995D-A149-4B95-A11B-C5F2702039C4}"/>
                </a:ext>
              </a:extLst>
            </p:cNvPr>
            <p:cNvSpPr>
              <a:spLocks noChangeArrowheads="1"/>
            </p:cNvSpPr>
            <p:nvPr/>
          </p:nvSpPr>
          <p:spPr bwMode="auto">
            <a:xfrm rot="11369540">
              <a:off x="4440513" y="8216642"/>
              <a:ext cx="286442" cy="284583"/>
            </a:xfrm>
            <a:custGeom>
              <a:avLst/>
              <a:gdLst>
                <a:gd name="T0" fmla="*/ 348 w 391"/>
                <a:gd name="T1" fmla="*/ 119 h 391"/>
                <a:gd name="T2" fmla="*/ 348 w 391"/>
                <a:gd name="T3" fmla="*/ 119 h 391"/>
                <a:gd name="T4" fmla="*/ 118 w 391"/>
                <a:gd name="T5" fmla="*/ 42 h 391"/>
                <a:gd name="T6" fmla="*/ 118 w 391"/>
                <a:gd name="T7" fmla="*/ 42 h 391"/>
                <a:gd name="T8" fmla="*/ 42 w 391"/>
                <a:gd name="T9" fmla="*/ 271 h 391"/>
                <a:gd name="T10" fmla="*/ 42 w 391"/>
                <a:gd name="T11" fmla="*/ 271 h 391"/>
                <a:gd name="T12" fmla="*/ 271 w 391"/>
                <a:gd name="T13" fmla="*/ 348 h 391"/>
                <a:gd name="T14" fmla="*/ 271 w 391"/>
                <a:gd name="T15" fmla="*/ 348 h 391"/>
                <a:gd name="T16" fmla="*/ 348 w 391"/>
                <a:gd name="T17" fmla="*/ 11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1">
                  <a:moveTo>
                    <a:pt x="348" y="119"/>
                  </a:moveTo>
                  <a:lnTo>
                    <a:pt x="348" y="119"/>
                  </a:lnTo>
                  <a:cubicBezTo>
                    <a:pt x="305" y="34"/>
                    <a:pt x="203" y="0"/>
                    <a:pt x="118" y="42"/>
                  </a:cubicBezTo>
                  <a:lnTo>
                    <a:pt x="118" y="42"/>
                  </a:lnTo>
                  <a:cubicBezTo>
                    <a:pt x="33" y="84"/>
                    <a:pt x="0" y="187"/>
                    <a:pt x="42" y="271"/>
                  </a:cubicBezTo>
                  <a:lnTo>
                    <a:pt x="42" y="271"/>
                  </a:lnTo>
                  <a:cubicBezTo>
                    <a:pt x="84" y="356"/>
                    <a:pt x="187" y="390"/>
                    <a:pt x="271" y="348"/>
                  </a:cubicBezTo>
                  <a:lnTo>
                    <a:pt x="271" y="348"/>
                  </a:lnTo>
                  <a:cubicBezTo>
                    <a:pt x="355" y="305"/>
                    <a:pt x="390" y="203"/>
                    <a:pt x="348"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9" name="Freeform 42">
              <a:extLst>
                <a:ext uri="{FF2B5EF4-FFF2-40B4-BE49-F238E27FC236}">
                  <a16:creationId xmlns:a16="http://schemas.microsoft.com/office/drawing/2014/main" id="{86DCA6A4-568D-49CE-A81D-2BE7A2BC57BC}"/>
                </a:ext>
              </a:extLst>
            </p:cNvPr>
            <p:cNvSpPr>
              <a:spLocks noChangeArrowheads="1"/>
            </p:cNvSpPr>
            <p:nvPr/>
          </p:nvSpPr>
          <p:spPr bwMode="auto">
            <a:xfrm rot="11369540">
              <a:off x="11891224" y="5943648"/>
              <a:ext cx="283226" cy="284583"/>
            </a:xfrm>
            <a:custGeom>
              <a:avLst/>
              <a:gdLst>
                <a:gd name="T0" fmla="*/ 347 w 390"/>
                <a:gd name="T1" fmla="*/ 119 h 392"/>
                <a:gd name="T2" fmla="*/ 347 w 390"/>
                <a:gd name="T3" fmla="*/ 119 h 392"/>
                <a:gd name="T4" fmla="*/ 118 w 390"/>
                <a:gd name="T5" fmla="*/ 42 h 392"/>
                <a:gd name="T6" fmla="*/ 118 w 390"/>
                <a:gd name="T7" fmla="*/ 42 h 392"/>
                <a:gd name="T8" fmla="*/ 42 w 390"/>
                <a:gd name="T9" fmla="*/ 272 h 392"/>
                <a:gd name="T10" fmla="*/ 42 w 390"/>
                <a:gd name="T11" fmla="*/ 272 h 392"/>
                <a:gd name="T12" fmla="*/ 271 w 390"/>
                <a:gd name="T13" fmla="*/ 348 h 392"/>
                <a:gd name="T14" fmla="*/ 271 w 390"/>
                <a:gd name="T15" fmla="*/ 348 h 392"/>
                <a:gd name="T16" fmla="*/ 347 w 390"/>
                <a:gd name="T17" fmla="*/ 11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2">
                  <a:moveTo>
                    <a:pt x="347" y="119"/>
                  </a:moveTo>
                  <a:lnTo>
                    <a:pt x="347" y="119"/>
                  </a:lnTo>
                  <a:cubicBezTo>
                    <a:pt x="305" y="35"/>
                    <a:pt x="203" y="0"/>
                    <a:pt x="118" y="42"/>
                  </a:cubicBezTo>
                  <a:lnTo>
                    <a:pt x="118" y="42"/>
                  </a:lnTo>
                  <a:cubicBezTo>
                    <a:pt x="34" y="84"/>
                    <a:pt x="0" y="187"/>
                    <a:pt x="42" y="272"/>
                  </a:cubicBezTo>
                  <a:lnTo>
                    <a:pt x="42" y="272"/>
                  </a:lnTo>
                  <a:cubicBezTo>
                    <a:pt x="84" y="356"/>
                    <a:pt x="186" y="391"/>
                    <a:pt x="271" y="348"/>
                  </a:cubicBezTo>
                  <a:lnTo>
                    <a:pt x="271" y="348"/>
                  </a:lnTo>
                  <a:cubicBezTo>
                    <a:pt x="356" y="306"/>
                    <a:pt x="389" y="203"/>
                    <a:pt x="347"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0" name="Freeform 43">
              <a:extLst>
                <a:ext uri="{FF2B5EF4-FFF2-40B4-BE49-F238E27FC236}">
                  <a16:creationId xmlns:a16="http://schemas.microsoft.com/office/drawing/2014/main" id="{67030587-0620-41E0-A20B-66024481732B}"/>
                </a:ext>
              </a:extLst>
            </p:cNvPr>
            <p:cNvSpPr>
              <a:spLocks noChangeArrowheads="1"/>
            </p:cNvSpPr>
            <p:nvPr/>
          </p:nvSpPr>
          <p:spPr bwMode="auto">
            <a:xfrm rot="11369540">
              <a:off x="-2422178" y="5388390"/>
              <a:ext cx="5139894" cy="2695531"/>
            </a:xfrm>
            <a:custGeom>
              <a:avLst/>
              <a:gdLst>
                <a:gd name="T0" fmla="*/ 43 w 7042"/>
                <a:gd name="T1" fmla="*/ 3598 h 3717"/>
                <a:gd name="T2" fmla="*/ 43 w 7042"/>
                <a:gd name="T3" fmla="*/ 3598 h 3717"/>
                <a:gd name="T4" fmla="*/ 271 w 7042"/>
                <a:gd name="T5" fmla="*/ 3674 h 3717"/>
                <a:gd name="T6" fmla="*/ 6923 w 7042"/>
                <a:gd name="T7" fmla="*/ 348 h 3717"/>
                <a:gd name="T8" fmla="*/ 6923 w 7042"/>
                <a:gd name="T9" fmla="*/ 348 h 3717"/>
                <a:gd name="T10" fmla="*/ 6999 w 7042"/>
                <a:gd name="T11" fmla="*/ 119 h 3717"/>
                <a:gd name="T12" fmla="*/ 6999 w 7042"/>
                <a:gd name="T13" fmla="*/ 119 h 3717"/>
                <a:gd name="T14" fmla="*/ 6770 w 7042"/>
                <a:gd name="T15" fmla="*/ 43 h 3717"/>
                <a:gd name="T16" fmla="*/ 119 w 7042"/>
                <a:gd name="T17" fmla="*/ 3369 h 3717"/>
                <a:gd name="T18" fmla="*/ 119 w 7042"/>
                <a:gd name="T19" fmla="*/ 3369 h 3717"/>
                <a:gd name="T20" fmla="*/ 43 w 7042"/>
                <a:gd name="T21" fmla="*/ 3598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3" y="3598"/>
                  </a:moveTo>
                  <a:lnTo>
                    <a:pt x="43" y="3598"/>
                  </a:lnTo>
                  <a:cubicBezTo>
                    <a:pt x="85" y="3682"/>
                    <a:pt x="187" y="3716"/>
                    <a:pt x="271" y="3674"/>
                  </a:cubicBezTo>
                  <a:lnTo>
                    <a:pt x="6923" y="348"/>
                  </a:lnTo>
                  <a:lnTo>
                    <a:pt x="6923" y="348"/>
                  </a:lnTo>
                  <a:cubicBezTo>
                    <a:pt x="7007" y="306"/>
                    <a:pt x="7041" y="203"/>
                    <a:pt x="6999" y="119"/>
                  </a:cubicBezTo>
                  <a:lnTo>
                    <a:pt x="6999" y="119"/>
                  </a:lnTo>
                  <a:cubicBezTo>
                    <a:pt x="6957" y="34"/>
                    <a:pt x="6854" y="0"/>
                    <a:pt x="6770" y="43"/>
                  </a:cubicBezTo>
                  <a:lnTo>
                    <a:pt x="119" y="3369"/>
                  </a:lnTo>
                  <a:lnTo>
                    <a:pt x="119" y="3369"/>
                  </a:lnTo>
                  <a:cubicBezTo>
                    <a:pt x="34" y="3411"/>
                    <a:pt x="0" y="3513"/>
                    <a:pt x="43" y="3598"/>
                  </a:cubicBezTo>
                </a:path>
              </a:pathLst>
            </a:custGeom>
            <a:solidFill>
              <a:srgbClr val="EA226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1" name="Freeform 44">
              <a:extLst>
                <a:ext uri="{FF2B5EF4-FFF2-40B4-BE49-F238E27FC236}">
                  <a16:creationId xmlns:a16="http://schemas.microsoft.com/office/drawing/2014/main" id="{8437EBA2-3128-4566-89B5-D0311F67F558}"/>
                </a:ext>
              </a:extLst>
            </p:cNvPr>
            <p:cNvSpPr>
              <a:spLocks noChangeArrowheads="1"/>
            </p:cNvSpPr>
            <p:nvPr/>
          </p:nvSpPr>
          <p:spPr bwMode="auto">
            <a:xfrm rot="11369540">
              <a:off x="79403" y="6016859"/>
              <a:ext cx="5899452" cy="3076040"/>
            </a:xfrm>
            <a:custGeom>
              <a:avLst/>
              <a:gdLst>
                <a:gd name="T0" fmla="*/ 8042 w 8085"/>
                <a:gd name="T1" fmla="*/ 119 h 4240"/>
                <a:gd name="T2" fmla="*/ 8042 w 8085"/>
                <a:gd name="T3" fmla="*/ 119 h 4240"/>
                <a:gd name="T4" fmla="*/ 7813 w 8085"/>
                <a:gd name="T5" fmla="*/ 43 h 4240"/>
                <a:gd name="T6" fmla="*/ 118 w 8085"/>
                <a:gd name="T7" fmla="*/ 3891 h 4240"/>
                <a:gd name="T8" fmla="*/ 118 w 8085"/>
                <a:gd name="T9" fmla="*/ 3891 h 4240"/>
                <a:gd name="T10" fmla="*/ 42 w 8085"/>
                <a:gd name="T11" fmla="*/ 4121 h 4240"/>
                <a:gd name="T12" fmla="*/ 42 w 8085"/>
                <a:gd name="T13" fmla="*/ 4121 h 4240"/>
                <a:gd name="T14" fmla="*/ 271 w 8085"/>
                <a:gd name="T15" fmla="*/ 4197 h 4240"/>
                <a:gd name="T16" fmla="*/ 7966 w 8085"/>
                <a:gd name="T17" fmla="*/ 348 h 4240"/>
                <a:gd name="T18" fmla="*/ 7966 w 8085"/>
                <a:gd name="T19" fmla="*/ 348 h 4240"/>
                <a:gd name="T20" fmla="*/ 8042 w 8085"/>
                <a:gd name="T21" fmla="*/ 119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8042" y="119"/>
                  </a:moveTo>
                  <a:lnTo>
                    <a:pt x="8042" y="119"/>
                  </a:lnTo>
                  <a:cubicBezTo>
                    <a:pt x="7999" y="35"/>
                    <a:pt x="7897" y="0"/>
                    <a:pt x="7813" y="43"/>
                  </a:cubicBezTo>
                  <a:lnTo>
                    <a:pt x="118" y="3891"/>
                  </a:lnTo>
                  <a:lnTo>
                    <a:pt x="118" y="3891"/>
                  </a:lnTo>
                  <a:cubicBezTo>
                    <a:pt x="34" y="3933"/>
                    <a:pt x="0" y="4036"/>
                    <a:pt x="42" y="4121"/>
                  </a:cubicBezTo>
                  <a:lnTo>
                    <a:pt x="42" y="4121"/>
                  </a:lnTo>
                  <a:cubicBezTo>
                    <a:pt x="84" y="4204"/>
                    <a:pt x="187" y="4239"/>
                    <a:pt x="271" y="4197"/>
                  </a:cubicBezTo>
                  <a:lnTo>
                    <a:pt x="7966" y="348"/>
                  </a:lnTo>
                  <a:lnTo>
                    <a:pt x="7966" y="348"/>
                  </a:lnTo>
                  <a:cubicBezTo>
                    <a:pt x="8050" y="306"/>
                    <a:pt x="8084" y="204"/>
                    <a:pt x="8042"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2" name="Freeform 45">
              <a:extLst>
                <a:ext uri="{FF2B5EF4-FFF2-40B4-BE49-F238E27FC236}">
                  <a16:creationId xmlns:a16="http://schemas.microsoft.com/office/drawing/2014/main" id="{FEEDF970-3C81-4FEA-8B1D-16423748BB00}"/>
                </a:ext>
              </a:extLst>
            </p:cNvPr>
            <p:cNvSpPr>
              <a:spLocks noChangeArrowheads="1"/>
            </p:cNvSpPr>
            <p:nvPr/>
          </p:nvSpPr>
          <p:spPr bwMode="auto">
            <a:xfrm rot="11369540">
              <a:off x="-1874015" y="833201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3" name="Freeform 46">
              <a:extLst>
                <a:ext uri="{FF2B5EF4-FFF2-40B4-BE49-F238E27FC236}">
                  <a16:creationId xmlns:a16="http://schemas.microsoft.com/office/drawing/2014/main" id="{93B3D9B8-E614-4A5B-80B0-B32E74A846A5}"/>
                </a:ext>
              </a:extLst>
            </p:cNvPr>
            <p:cNvSpPr>
              <a:spLocks noChangeArrowheads="1"/>
            </p:cNvSpPr>
            <p:nvPr/>
          </p:nvSpPr>
          <p:spPr bwMode="auto">
            <a:xfrm rot="11369540">
              <a:off x="-736290" y="6695649"/>
              <a:ext cx="5902672" cy="3072844"/>
            </a:xfrm>
            <a:custGeom>
              <a:avLst/>
              <a:gdLst>
                <a:gd name="T0" fmla="*/ 42 w 8086"/>
                <a:gd name="T1" fmla="*/ 4119 h 4239"/>
                <a:gd name="T2" fmla="*/ 42 w 8086"/>
                <a:gd name="T3" fmla="*/ 4119 h 4239"/>
                <a:gd name="T4" fmla="*/ 271 w 8086"/>
                <a:gd name="T5" fmla="*/ 4196 h 4239"/>
                <a:gd name="T6" fmla="*/ 7966 w 8086"/>
                <a:gd name="T7" fmla="*/ 348 h 4239"/>
                <a:gd name="T8" fmla="*/ 7966 w 8086"/>
                <a:gd name="T9" fmla="*/ 348 h 4239"/>
                <a:gd name="T10" fmla="*/ 8042 w 8086"/>
                <a:gd name="T11" fmla="*/ 119 h 4239"/>
                <a:gd name="T12" fmla="*/ 8042 w 8086"/>
                <a:gd name="T13" fmla="*/ 119 h 4239"/>
                <a:gd name="T14" fmla="*/ 7813 w 8086"/>
                <a:gd name="T15" fmla="*/ 42 h 4239"/>
                <a:gd name="T16" fmla="*/ 119 w 8086"/>
                <a:gd name="T17" fmla="*/ 3891 h 4239"/>
                <a:gd name="T18" fmla="*/ 119 w 8086"/>
                <a:gd name="T19" fmla="*/ 3891 h 4239"/>
                <a:gd name="T20" fmla="*/ 42 w 8086"/>
                <a:gd name="T21" fmla="*/ 4119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42" y="4119"/>
                  </a:moveTo>
                  <a:lnTo>
                    <a:pt x="42" y="4119"/>
                  </a:lnTo>
                  <a:cubicBezTo>
                    <a:pt x="85" y="4204"/>
                    <a:pt x="187" y="4238"/>
                    <a:pt x="271" y="4196"/>
                  </a:cubicBezTo>
                  <a:lnTo>
                    <a:pt x="7966" y="348"/>
                  </a:lnTo>
                  <a:lnTo>
                    <a:pt x="7966" y="348"/>
                  </a:lnTo>
                  <a:cubicBezTo>
                    <a:pt x="8050" y="305"/>
                    <a:pt x="8085" y="203"/>
                    <a:pt x="8042" y="119"/>
                  </a:cubicBezTo>
                  <a:lnTo>
                    <a:pt x="8042" y="119"/>
                  </a:lnTo>
                  <a:cubicBezTo>
                    <a:pt x="8000" y="34"/>
                    <a:pt x="7898" y="0"/>
                    <a:pt x="7813" y="42"/>
                  </a:cubicBezTo>
                  <a:lnTo>
                    <a:pt x="119" y="3891"/>
                  </a:lnTo>
                  <a:lnTo>
                    <a:pt x="119" y="3891"/>
                  </a:lnTo>
                  <a:cubicBezTo>
                    <a:pt x="34" y="3933"/>
                    <a:pt x="0" y="4035"/>
                    <a:pt x="42" y="4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4" name="Freeform 47">
              <a:extLst>
                <a:ext uri="{FF2B5EF4-FFF2-40B4-BE49-F238E27FC236}">
                  <a16:creationId xmlns:a16="http://schemas.microsoft.com/office/drawing/2014/main" id="{6ED93DF4-7786-47DB-AAE6-087527FED352}"/>
                </a:ext>
              </a:extLst>
            </p:cNvPr>
            <p:cNvSpPr>
              <a:spLocks noChangeArrowheads="1"/>
            </p:cNvSpPr>
            <p:nvPr/>
          </p:nvSpPr>
          <p:spPr bwMode="auto">
            <a:xfrm rot="11369540">
              <a:off x="5450840" y="6868223"/>
              <a:ext cx="753122" cy="518002"/>
            </a:xfrm>
            <a:custGeom>
              <a:avLst/>
              <a:gdLst>
                <a:gd name="T0" fmla="*/ 42 w 1033"/>
                <a:gd name="T1" fmla="*/ 593 h 713"/>
                <a:gd name="T2" fmla="*/ 42 w 1033"/>
                <a:gd name="T3" fmla="*/ 593 h 713"/>
                <a:gd name="T4" fmla="*/ 272 w 1033"/>
                <a:gd name="T5" fmla="*/ 669 h 713"/>
                <a:gd name="T6" fmla="*/ 913 w 1033"/>
                <a:gd name="T7" fmla="*/ 349 h 713"/>
                <a:gd name="T8" fmla="*/ 913 w 1033"/>
                <a:gd name="T9" fmla="*/ 349 h 713"/>
                <a:gd name="T10" fmla="*/ 989 w 1033"/>
                <a:gd name="T11" fmla="*/ 120 h 713"/>
                <a:gd name="T12" fmla="*/ 989 w 1033"/>
                <a:gd name="T13" fmla="*/ 120 h 713"/>
                <a:gd name="T14" fmla="*/ 760 w 1033"/>
                <a:gd name="T15" fmla="*/ 43 h 713"/>
                <a:gd name="T16" fmla="*/ 119 w 1033"/>
                <a:gd name="T17" fmla="*/ 363 h 713"/>
                <a:gd name="T18" fmla="*/ 119 w 1033"/>
                <a:gd name="T19" fmla="*/ 363 h 713"/>
                <a:gd name="T20" fmla="*/ 42 w 1033"/>
                <a:gd name="T21" fmla="*/ 593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3" h="713">
                  <a:moveTo>
                    <a:pt x="42" y="593"/>
                  </a:moveTo>
                  <a:lnTo>
                    <a:pt x="42" y="593"/>
                  </a:lnTo>
                  <a:cubicBezTo>
                    <a:pt x="84" y="678"/>
                    <a:pt x="187" y="712"/>
                    <a:pt x="272" y="669"/>
                  </a:cubicBezTo>
                  <a:lnTo>
                    <a:pt x="913" y="349"/>
                  </a:lnTo>
                  <a:lnTo>
                    <a:pt x="913" y="349"/>
                  </a:lnTo>
                  <a:cubicBezTo>
                    <a:pt x="997" y="306"/>
                    <a:pt x="1032" y="204"/>
                    <a:pt x="989" y="120"/>
                  </a:cubicBezTo>
                  <a:lnTo>
                    <a:pt x="989" y="120"/>
                  </a:lnTo>
                  <a:cubicBezTo>
                    <a:pt x="947" y="35"/>
                    <a:pt x="844" y="0"/>
                    <a:pt x="760" y="43"/>
                  </a:cubicBezTo>
                  <a:lnTo>
                    <a:pt x="119" y="363"/>
                  </a:lnTo>
                  <a:lnTo>
                    <a:pt x="119" y="363"/>
                  </a:lnTo>
                  <a:cubicBezTo>
                    <a:pt x="34" y="406"/>
                    <a:pt x="0" y="508"/>
                    <a:pt x="42" y="593"/>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5" name="Freeform 48">
              <a:extLst>
                <a:ext uri="{FF2B5EF4-FFF2-40B4-BE49-F238E27FC236}">
                  <a16:creationId xmlns:a16="http://schemas.microsoft.com/office/drawing/2014/main" id="{5263776B-080B-49D1-9E6B-EC2AE089E776}"/>
                </a:ext>
              </a:extLst>
            </p:cNvPr>
            <p:cNvSpPr>
              <a:spLocks noChangeArrowheads="1"/>
            </p:cNvSpPr>
            <p:nvPr/>
          </p:nvSpPr>
          <p:spPr bwMode="auto">
            <a:xfrm rot="11369540">
              <a:off x="-1269817" y="9108201"/>
              <a:ext cx="286442" cy="284581"/>
            </a:xfrm>
            <a:custGeom>
              <a:avLst/>
              <a:gdLst>
                <a:gd name="T0" fmla="*/ 42 w 391"/>
                <a:gd name="T1" fmla="*/ 272 h 392"/>
                <a:gd name="T2" fmla="*/ 42 w 391"/>
                <a:gd name="T3" fmla="*/ 272 h 392"/>
                <a:gd name="T4" fmla="*/ 272 w 391"/>
                <a:gd name="T5" fmla="*/ 349 h 392"/>
                <a:gd name="T6" fmla="*/ 272 w 391"/>
                <a:gd name="T7" fmla="*/ 349 h 392"/>
                <a:gd name="T8" fmla="*/ 348 w 391"/>
                <a:gd name="T9" fmla="*/ 119 h 392"/>
                <a:gd name="T10" fmla="*/ 348 w 391"/>
                <a:gd name="T11" fmla="*/ 119 h 392"/>
                <a:gd name="T12" fmla="*/ 118 w 391"/>
                <a:gd name="T13" fmla="*/ 43 h 392"/>
                <a:gd name="T14" fmla="*/ 118 w 391"/>
                <a:gd name="T15" fmla="*/ 43 h 392"/>
                <a:gd name="T16" fmla="*/ 42 w 391"/>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2">
                  <a:moveTo>
                    <a:pt x="42" y="272"/>
                  </a:moveTo>
                  <a:lnTo>
                    <a:pt x="42" y="272"/>
                  </a:lnTo>
                  <a:cubicBezTo>
                    <a:pt x="84" y="357"/>
                    <a:pt x="187" y="391"/>
                    <a:pt x="272" y="349"/>
                  </a:cubicBezTo>
                  <a:lnTo>
                    <a:pt x="272" y="349"/>
                  </a:lnTo>
                  <a:cubicBezTo>
                    <a:pt x="356" y="306"/>
                    <a:pt x="390" y="203"/>
                    <a:pt x="348" y="119"/>
                  </a:cubicBezTo>
                  <a:lnTo>
                    <a:pt x="348" y="119"/>
                  </a:lnTo>
                  <a:cubicBezTo>
                    <a:pt x="306" y="35"/>
                    <a:pt x="203" y="0"/>
                    <a:pt x="118" y="43"/>
                  </a:cubicBezTo>
                  <a:lnTo>
                    <a:pt x="118" y="43"/>
                  </a:lnTo>
                  <a:cubicBezTo>
                    <a:pt x="34" y="85"/>
                    <a:pt x="0" y="188"/>
                    <a:pt x="42" y="272"/>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6" name="Freeform 49">
              <a:extLst>
                <a:ext uri="{FF2B5EF4-FFF2-40B4-BE49-F238E27FC236}">
                  <a16:creationId xmlns:a16="http://schemas.microsoft.com/office/drawing/2014/main" id="{CD18F879-FDAC-4BCE-9440-BB3D45440EC1}"/>
                </a:ext>
              </a:extLst>
            </p:cNvPr>
            <p:cNvSpPr>
              <a:spLocks noChangeArrowheads="1"/>
            </p:cNvSpPr>
            <p:nvPr/>
          </p:nvSpPr>
          <p:spPr bwMode="auto">
            <a:xfrm rot="11369540">
              <a:off x="-517326" y="5651286"/>
              <a:ext cx="5139894" cy="2695531"/>
            </a:xfrm>
            <a:custGeom>
              <a:avLst/>
              <a:gdLst>
                <a:gd name="T0" fmla="*/ 42 w 7042"/>
                <a:gd name="T1" fmla="*/ 3597 h 3717"/>
                <a:gd name="T2" fmla="*/ 42 w 7042"/>
                <a:gd name="T3" fmla="*/ 3597 h 3717"/>
                <a:gd name="T4" fmla="*/ 272 w 7042"/>
                <a:gd name="T5" fmla="*/ 3674 h 3717"/>
                <a:gd name="T6" fmla="*/ 6922 w 7042"/>
                <a:gd name="T7" fmla="*/ 348 h 3717"/>
                <a:gd name="T8" fmla="*/ 6922 w 7042"/>
                <a:gd name="T9" fmla="*/ 348 h 3717"/>
                <a:gd name="T10" fmla="*/ 6998 w 7042"/>
                <a:gd name="T11" fmla="*/ 118 h 3717"/>
                <a:gd name="T12" fmla="*/ 6998 w 7042"/>
                <a:gd name="T13" fmla="*/ 118 h 3717"/>
                <a:gd name="T14" fmla="*/ 6770 w 7042"/>
                <a:gd name="T15" fmla="*/ 42 h 3717"/>
                <a:gd name="T16" fmla="*/ 119 w 7042"/>
                <a:gd name="T17" fmla="*/ 3368 h 3717"/>
                <a:gd name="T18" fmla="*/ 119 w 7042"/>
                <a:gd name="T19" fmla="*/ 3368 h 3717"/>
                <a:gd name="T20" fmla="*/ 42 w 7042"/>
                <a:gd name="T21" fmla="*/ 3597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2" y="3597"/>
                  </a:moveTo>
                  <a:lnTo>
                    <a:pt x="42" y="3597"/>
                  </a:lnTo>
                  <a:cubicBezTo>
                    <a:pt x="84" y="3682"/>
                    <a:pt x="187" y="3716"/>
                    <a:pt x="272" y="3674"/>
                  </a:cubicBezTo>
                  <a:lnTo>
                    <a:pt x="6922" y="348"/>
                  </a:lnTo>
                  <a:lnTo>
                    <a:pt x="6922" y="348"/>
                  </a:lnTo>
                  <a:cubicBezTo>
                    <a:pt x="7007" y="305"/>
                    <a:pt x="7041" y="203"/>
                    <a:pt x="6998" y="118"/>
                  </a:cubicBezTo>
                  <a:lnTo>
                    <a:pt x="6998" y="118"/>
                  </a:lnTo>
                  <a:cubicBezTo>
                    <a:pt x="6957" y="33"/>
                    <a:pt x="6854" y="0"/>
                    <a:pt x="6770" y="42"/>
                  </a:cubicBezTo>
                  <a:lnTo>
                    <a:pt x="119" y="3368"/>
                  </a:lnTo>
                  <a:lnTo>
                    <a:pt x="119" y="3368"/>
                  </a:lnTo>
                  <a:cubicBezTo>
                    <a:pt x="34" y="3410"/>
                    <a:pt x="0" y="3513"/>
                    <a:pt x="42" y="3597"/>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7" name="Freeform 50">
              <a:extLst>
                <a:ext uri="{FF2B5EF4-FFF2-40B4-BE49-F238E27FC236}">
                  <a16:creationId xmlns:a16="http://schemas.microsoft.com/office/drawing/2014/main" id="{A079AC62-EC7D-46C7-AA68-83746AA50395}"/>
                </a:ext>
              </a:extLst>
            </p:cNvPr>
            <p:cNvSpPr>
              <a:spLocks noChangeArrowheads="1"/>
            </p:cNvSpPr>
            <p:nvPr/>
          </p:nvSpPr>
          <p:spPr bwMode="auto">
            <a:xfrm rot="11369540">
              <a:off x="4878885" y="5818248"/>
              <a:ext cx="617946" cy="450853"/>
            </a:xfrm>
            <a:custGeom>
              <a:avLst/>
              <a:gdLst>
                <a:gd name="T0" fmla="*/ 42 w 848"/>
                <a:gd name="T1" fmla="*/ 501 h 620"/>
                <a:gd name="T2" fmla="*/ 42 w 848"/>
                <a:gd name="T3" fmla="*/ 501 h 620"/>
                <a:gd name="T4" fmla="*/ 271 w 848"/>
                <a:gd name="T5" fmla="*/ 577 h 620"/>
                <a:gd name="T6" fmla="*/ 728 w 848"/>
                <a:gd name="T7" fmla="*/ 348 h 620"/>
                <a:gd name="T8" fmla="*/ 728 w 848"/>
                <a:gd name="T9" fmla="*/ 348 h 620"/>
                <a:gd name="T10" fmla="*/ 805 w 848"/>
                <a:gd name="T11" fmla="*/ 119 h 620"/>
                <a:gd name="T12" fmla="*/ 805 w 848"/>
                <a:gd name="T13" fmla="*/ 119 h 620"/>
                <a:gd name="T14" fmla="*/ 576 w 848"/>
                <a:gd name="T15" fmla="*/ 43 h 620"/>
                <a:gd name="T16" fmla="*/ 119 w 848"/>
                <a:gd name="T17" fmla="*/ 272 h 620"/>
                <a:gd name="T18" fmla="*/ 119 w 848"/>
                <a:gd name="T19" fmla="*/ 272 h 620"/>
                <a:gd name="T20" fmla="*/ 42 w 848"/>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42" y="501"/>
                  </a:moveTo>
                  <a:lnTo>
                    <a:pt x="42" y="501"/>
                  </a:lnTo>
                  <a:cubicBezTo>
                    <a:pt x="84" y="585"/>
                    <a:pt x="186" y="619"/>
                    <a:pt x="271" y="577"/>
                  </a:cubicBezTo>
                  <a:lnTo>
                    <a:pt x="728" y="348"/>
                  </a:lnTo>
                  <a:lnTo>
                    <a:pt x="728" y="348"/>
                  </a:lnTo>
                  <a:cubicBezTo>
                    <a:pt x="813" y="306"/>
                    <a:pt x="847" y="204"/>
                    <a:pt x="805" y="119"/>
                  </a:cubicBezTo>
                  <a:lnTo>
                    <a:pt x="805" y="119"/>
                  </a:lnTo>
                  <a:cubicBezTo>
                    <a:pt x="762" y="34"/>
                    <a:pt x="660" y="0"/>
                    <a:pt x="576" y="43"/>
                  </a:cubicBezTo>
                  <a:lnTo>
                    <a:pt x="119" y="272"/>
                  </a:lnTo>
                  <a:lnTo>
                    <a:pt x="119" y="272"/>
                  </a:lnTo>
                  <a:cubicBezTo>
                    <a:pt x="34" y="313"/>
                    <a:pt x="0" y="416"/>
                    <a:pt x="42" y="501"/>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8" name="Freeform 51">
              <a:extLst>
                <a:ext uri="{FF2B5EF4-FFF2-40B4-BE49-F238E27FC236}">
                  <a16:creationId xmlns:a16="http://schemas.microsoft.com/office/drawing/2014/main" id="{E1B497B7-CD80-456F-8CA1-A08651D347A4}"/>
                </a:ext>
              </a:extLst>
            </p:cNvPr>
            <p:cNvSpPr>
              <a:spLocks noChangeArrowheads="1"/>
            </p:cNvSpPr>
            <p:nvPr/>
          </p:nvSpPr>
          <p:spPr bwMode="auto">
            <a:xfrm rot="11369540">
              <a:off x="6324691" y="6684569"/>
              <a:ext cx="553576" cy="415681"/>
            </a:xfrm>
            <a:custGeom>
              <a:avLst/>
              <a:gdLst>
                <a:gd name="T0" fmla="*/ 42 w 757"/>
                <a:gd name="T1" fmla="*/ 455 h 575"/>
                <a:gd name="T2" fmla="*/ 42 w 757"/>
                <a:gd name="T3" fmla="*/ 455 h 575"/>
                <a:gd name="T4" fmla="*/ 272 w 757"/>
                <a:gd name="T5" fmla="*/ 531 h 575"/>
                <a:gd name="T6" fmla="*/ 637 w 757"/>
                <a:gd name="T7" fmla="*/ 349 h 575"/>
                <a:gd name="T8" fmla="*/ 637 w 757"/>
                <a:gd name="T9" fmla="*/ 349 h 575"/>
                <a:gd name="T10" fmla="*/ 714 w 757"/>
                <a:gd name="T11" fmla="*/ 119 h 575"/>
                <a:gd name="T12" fmla="*/ 714 w 757"/>
                <a:gd name="T13" fmla="*/ 119 h 575"/>
                <a:gd name="T14" fmla="*/ 485 w 757"/>
                <a:gd name="T15" fmla="*/ 43 h 575"/>
                <a:gd name="T16" fmla="*/ 118 w 757"/>
                <a:gd name="T17" fmla="*/ 226 h 575"/>
                <a:gd name="T18" fmla="*/ 118 w 757"/>
                <a:gd name="T19" fmla="*/ 226 h 575"/>
                <a:gd name="T20" fmla="*/ 42 w 757"/>
                <a:gd name="T21" fmla="*/ 455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7" h="575">
                  <a:moveTo>
                    <a:pt x="42" y="455"/>
                  </a:moveTo>
                  <a:lnTo>
                    <a:pt x="42" y="455"/>
                  </a:lnTo>
                  <a:cubicBezTo>
                    <a:pt x="84" y="540"/>
                    <a:pt x="187" y="574"/>
                    <a:pt x="272" y="531"/>
                  </a:cubicBezTo>
                  <a:lnTo>
                    <a:pt x="637" y="349"/>
                  </a:lnTo>
                  <a:lnTo>
                    <a:pt x="637" y="349"/>
                  </a:lnTo>
                  <a:cubicBezTo>
                    <a:pt x="722" y="306"/>
                    <a:pt x="756" y="204"/>
                    <a:pt x="714" y="119"/>
                  </a:cubicBezTo>
                  <a:lnTo>
                    <a:pt x="714" y="119"/>
                  </a:lnTo>
                  <a:cubicBezTo>
                    <a:pt x="671" y="35"/>
                    <a:pt x="569" y="0"/>
                    <a:pt x="485" y="43"/>
                  </a:cubicBezTo>
                  <a:lnTo>
                    <a:pt x="118" y="226"/>
                  </a:lnTo>
                  <a:lnTo>
                    <a:pt x="118" y="226"/>
                  </a:lnTo>
                  <a:cubicBezTo>
                    <a:pt x="34" y="268"/>
                    <a:pt x="0" y="370"/>
                    <a:pt x="42" y="455"/>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9" name="Freeform 52">
              <a:extLst>
                <a:ext uri="{FF2B5EF4-FFF2-40B4-BE49-F238E27FC236}">
                  <a16:creationId xmlns:a16="http://schemas.microsoft.com/office/drawing/2014/main" id="{0DFF6D58-79A1-4AB7-B954-3DE55C83B494}"/>
                </a:ext>
              </a:extLst>
            </p:cNvPr>
            <p:cNvSpPr>
              <a:spLocks noChangeArrowheads="1"/>
            </p:cNvSpPr>
            <p:nvPr/>
          </p:nvSpPr>
          <p:spPr bwMode="auto">
            <a:xfrm rot="11369540">
              <a:off x="-637625" y="5261733"/>
              <a:ext cx="5139895" cy="2695531"/>
            </a:xfrm>
            <a:custGeom>
              <a:avLst/>
              <a:gdLst>
                <a:gd name="T0" fmla="*/ 41 w 7042"/>
                <a:gd name="T1" fmla="*/ 3598 h 3718"/>
                <a:gd name="T2" fmla="*/ 41 w 7042"/>
                <a:gd name="T3" fmla="*/ 3598 h 3718"/>
                <a:gd name="T4" fmla="*/ 271 w 7042"/>
                <a:gd name="T5" fmla="*/ 3674 h 3718"/>
                <a:gd name="T6" fmla="*/ 6922 w 7042"/>
                <a:gd name="T7" fmla="*/ 349 h 3718"/>
                <a:gd name="T8" fmla="*/ 6922 w 7042"/>
                <a:gd name="T9" fmla="*/ 349 h 3718"/>
                <a:gd name="T10" fmla="*/ 6998 w 7042"/>
                <a:gd name="T11" fmla="*/ 119 h 3718"/>
                <a:gd name="T12" fmla="*/ 6998 w 7042"/>
                <a:gd name="T13" fmla="*/ 119 h 3718"/>
                <a:gd name="T14" fmla="*/ 6769 w 7042"/>
                <a:gd name="T15" fmla="*/ 43 h 3718"/>
                <a:gd name="T16" fmla="*/ 118 w 7042"/>
                <a:gd name="T17" fmla="*/ 3369 h 3718"/>
                <a:gd name="T18" fmla="*/ 118 w 7042"/>
                <a:gd name="T19" fmla="*/ 3369 h 3718"/>
                <a:gd name="T20" fmla="*/ 41 w 7042"/>
                <a:gd name="T21" fmla="*/ 3598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8">
                  <a:moveTo>
                    <a:pt x="41" y="3598"/>
                  </a:moveTo>
                  <a:lnTo>
                    <a:pt x="41" y="3598"/>
                  </a:lnTo>
                  <a:cubicBezTo>
                    <a:pt x="83" y="3683"/>
                    <a:pt x="186" y="3717"/>
                    <a:pt x="271" y="3674"/>
                  </a:cubicBezTo>
                  <a:lnTo>
                    <a:pt x="6922" y="349"/>
                  </a:lnTo>
                  <a:lnTo>
                    <a:pt x="6922" y="349"/>
                  </a:lnTo>
                  <a:cubicBezTo>
                    <a:pt x="7006" y="306"/>
                    <a:pt x="7041" y="204"/>
                    <a:pt x="6998" y="119"/>
                  </a:cubicBezTo>
                  <a:lnTo>
                    <a:pt x="6998" y="119"/>
                  </a:lnTo>
                  <a:cubicBezTo>
                    <a:pt x="6956" y="35"/>
                    <a:pt x="6854" y="0"/>
                    <a:pt x="6769" y="43"/>
                  </a:cubicBezTo>
                  <a:lnTo>
                    <a:pt x="118" y="3369"/>
                  </a:lnTo>
                  <a:lnTo>
                    <a:pt x="118" y="3369"/>
                  </a:lnTo>
                  <a:cubicBezTo>
                    <a:pt x="34" y="3411"/>
                    <a:pt x="0" y="3514"/>
                    <a:pt x="41" y="3598"/>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0" name="Freeform 53">
              <a:extLst>
                <a:ext uri="{FF2B5EF4-FFF2-40B4-BE49-F238E27FC236}">
                  <a16:creationId xmlns:a16="http://schemas.microsoft.com/office/drawing/2014/main" id="{4579DB35-4C8C-4694-964E-F55383A7BE86}"/>
                </a:ext>
              </a:extLst>
            </p:cNvPr>
            <p:cNvSpPr>
              <a:spLocks noChangeArrowheads="1"/>
            </p:cNvSpPr>
            <p:nvPr/>
          </p:nvSpPr>
          <p:spPr bwMode="auto">
            <a:xfrm rot="11369540">
              <a:off x="-1740319" y="6146629"/>
              <a:ext cx="5902672" cy="3076040"/>
            </a:xfrm>
            <a:custGeom>
              <a:avLst/>
              <a:gdLst>
                <a:gd name="T0" fmla="*/ 42 w 8086"/>
                <a:gd name="T1" fmla="*/ 4120 h 4240"/>
                <a:gd name="T2" fmla="*/ 42 w 8086"/>
                <a:gd name="T3" fmla="*/ 4120 h 4240"/>
                <a:gd name="T4" fmla="*/ 272 w 8086"/>
                <a:gd name="T5" fmla="*/ 4197 h 4240"/>
                <a:gd name="T6" fmla="*/ 7967 w 8086"/>
                <a:gd name="T7" fmla="*/ 349 h 4240"/>
                <a:gd name="T8" fmla="*/ 7967 w 8086"/>
                <a:gd name="T9" fmla="*/ 349 h 4240"/>
                <a:gd name="T10" fmla="*/ 8043 w 8086"/>
                <a:gd name="T11" fmla="*/ 119 h 4240"/>
                <a:gd name="T12" fmla="*/ 8043 w 8086"/>
                <a:gd name="T13" fmla="*/ 119 h 4240"/>
                <a:gd name="T14" fmla="*/ 7814 w 8086"/>
                <a:gd name="T15" fmla="*/ 43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5"/>
                    <a:pt x="187" y="4239"/>
                    <a:pt x="272" y="4197"/>
                  </a:cubicBezTo>
                  <a:lnTo>
                    <a:pt x="7967" y="349"/>
                  </a:lnTo>
                  <a:lnTo>
                    <a:pt x="7967" y="349"/>
                  </a:lnTo>
                  <a:cubicBezTo>
                    <a:pt x="8051" y="307"/>
                    <a:pt x="8085" y="204"/>
                    <a:pt x="8043" y="119"/>
                  </a:cubicBezTo>
                  <a:lnTo>
                    <a:pt x="8043" y="119"/>
                  </a:lnTo>
                  <a:cubicBezTo>
                    <a:pt x="8001" y="35"/>
                    <a:pt x="7899" y="0"/>
                    <a:pt x="7814" y="43"/>
                  </a:cubicBezTo>
                  <a:lnTo>
                    <a:pt x="118" y="3891"/>
                  </a:lnTo>
                  <a:lnTo>
                    <a:pt x="118" y="3891"/>
                  </a:lnTo>
                  <a:cubicBezTo>
                    <a:pt x="34" y="3933"/>
                    <a:pt x="0" y="4036"/>
                    <a:pt x="42" y="4120"/>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1" name="Freeform 54">
              <a:extLst>
                <a:ext uri="{FF2B5EF4-FFF2-40B4-BE49-F238E27FC236}">
                  <a16:creationId xmlns:a16="http://schemas.microsoft.com/office/drawing/2014/main" id="{56FE8351-18BD-4CCF-AE11-135C315850CC}"/>
                </a:ext>
              </a:extLst>
            </p:cNvPr>
            <p:cNvSpPr>
              <a:spLocks noChangeArrowheads="1"/>
            </p:cNvSpPr>
            <p:nvPr/>
          </p:nvSpPr>
          <p:spPr bwMode="auto">
            <a:xfrm rot="11369540">
              <a:off x="4438694" y="6377756"/>
              <a:ext cx="621163" cy="450856"/>
            </a:xfrm>
            <a:custGeom>
              <a:avLst/>
              <a:gdLst>
                <a:gd name="T0" fmla="*/ 43 w 849"/>
                <a:gd name="T1" fmla="*/ 501 h 620"/>
                <a:gd name="T2" fmla="*/ 43 w 849"/>
                <a:gd name="T3" fmla="*/ 501 h 620"/>
                <a:gd name="T4" fmla="*/ 271 w 849"/>
                <a:gd name="T5" fmla="*/ 577 h 620"/>
                <a:gd name="T6" fmla="*/ 730 w 849"/>
                <a:gd name="T7" fmla="*/ 348 h 620"/>
                <a:gd name="T8" fmla="*/ 730 w 849"/>
                <a:gd name="T9" fmla="*/ 348 h 620"/>
                <a:gd name="T10" fmla="*/ 806 w 849"/>
                <a:gd name="T11" fmla="*/ 119 h 620"/>
                <a:gd name="T12" fmla="*/ 806 w 849"/>
                <a:gd name="T13" fmla="*/ 119 h 620"/>
                <a:gd name="T14" fmla="*/ 577 w 849"/>
                <a:gd name="T15" fmla="*/ 43 h 620"/>
                <a:gd name="T16" fmla="*/ 119 w 849"/>
                <a:gd name="T17" fmla="*/ 272 h 620"/>
                <a:gd name="T18" fmla="*/ 119 w 849"/>
                <a:gd name="T19" fmla="*/ 272 h 620"/>
                <a:gd name="T20" fmla="*/ 43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3" y="501"/>
                  </a:moveTo>
                  <a:lnTo>
                    <a:pt x="43" y="501"/>
                  </a:lnTo>
                  <a:cubicBezTo>
                    <a:pt x="85" y="586"/>
                    <a:pt x="187" y="619"/>
                    <a:pt x="271" y="577"/>
                  </a:cubicBezTo>
                  <a:lnTo>
                    <a:pt x="730" y="348"/>
                  </a:lnTo>
                  <a:lnTo>
                    <a:pt x="730" y="348"/>
                  </a:lnTo>
                  <a:cubicBezTo>
                    <a:pt x="814" y="306"/>
                    <a:pt x="848" y="204"/>
                    <a:pt x="806" y="119"/>
                  </a:cubicBezTo>
                  <a:lnTo>
                    <a:pt x="806" y="119"/>
                  </a:lnTo>
                  <a:cubicBezTo>
                    <a:pt x="764" y="35"/>
                    <a:pt x="661" y="0"/>
                    <a:pt x="577" y="43"/>
                  </a:cubicBezTo>
                  <a:lnTo>
                    <a:pt x="119" y="272"/>
                  </a:lnTo>
                  <a:lnTo>
                    <a:pt x="119" y="272"/>
                  </a:lnTo>
                  <a:cubicBezTo>
                    <a:pt x="34" y="314"/>
                    <a:pt x="0" y="416"/>
                    <a:pt x="43" y="50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2" name="Freeform 55">
              <a:extLst>
                <a:ext uri="{FF2B5EF4-FFF2-40B4-BE49-F238E27FC236}">
                  <a16:creationId xmlns:a16="http://schemas.microsoft.com/office/drawing/2014/main" id="{E9B9A185-347C-4798-BEF3-7A063B5F2DB6}"/>
                </a:ext>
              </a:extLst>
            </p:cNvPr>
            <p:cNvSpPr>
              <a:spLocks noChangeArrowheads="1"/>
            </p:cNvSpPr>
            <p:nvPr/>
          </p:nvSpPr>
          <p:spPr bwMode="auto">
            <a:xfrm rot="11369540">
              <a:off x="5173424" y="6288835"/>
              <a:ext cx="283226" cy="284583"/>
            </a:xfrm>
            <a:custGeom>
              <a:avLst/>
              <a:gdLst>
                <a:gd name="T0" fmla="*/ 42 w 390"/>
                <a:gd name="T1" fmla="*/ 271 h 391"/>
                <a:gd name="T2" fmla="*/ 42 w 390"/>
                <a:gd name="T3" fmla="*/ 271 h 391"/>
                <a:gd name="T4" fmla="*/ 270 w 390"/>
                <a:gd name="T5" fmla="*/ 348 h 391"/>
                <a:gd name="T6" fmla="*/ 270 w 390"/>
                <a:gd name="T7" fmla="*/ 348 h 391"/>
                <a:gd name="T8" fmla="*/ 347 w 390"/>
                <a:gd name="T9" fmla="*/ 119 h 391"/>
                <a:gd name="T10" fmla="*/ 347 w 390"/>
                <a:gd name="T11" fmla="*/ 119 h 391"/>
                <a:gd name="T12" fmla="*/ 118 w 390"/>
                <a:gd name="T13" fmla="*/ 42 h 391"/>
                <a:gd name="T14" fmla="*/ 118 w 390"/>
                <a:gd name="T15" fmla="*/ 42 h 391"/>
                <a:gd name="T16" fmla="*/ 42 w 390"/>
                <a:gd name="T17" fmla="*/ 27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1">
                  <a:moveTo>
                    <a:pt x="42" y="271"/>
                  </a:moveTo>
                  <a:lnTo>
                    <a:pt x="42" y="271"/>
                  </a:lnTo>
                  <a:cubicBezTo>
                    <a:pt x="84" y="356"/>
                    <a:pt x="187" y="390"/>
                    <a:pt x="270" y="348"/>
                  </a:cubicBezTo>
                  <a:lnTo>
                    <a:pt x="270" y="348"/>
                  </a:lnTo>
                  <a:cubicBezTo>
                    <a:pt x="355" y="306"/>
                    <a:pt x="389" y="203"/>
                    <a:pt x="347" y="119"/>
                  </a:cubicBezTo>
                  <a:lnTo>
                    <a:pt x="347" y="119"/>
                  </a:lnTo>
                  <a:cubicBezTo>
                    <a:pt x="305" y="34"/>
                    <a:pt x="202" y="0"/>
                    <a:pt x="118" y="42"/>
                  </a:cubicBezTo>
                  <a:lnTo>
                    <a:pt x="118" y="42"/>
                  </a:lnTo>
                  <a:cubicBezTo>
                    <a:pt x="34" y="84"/>
                    <a:pt x="0" y="187"/>
                    <a:pt x="42" y="27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3" name="Freeform 56">
              <a:extLst>
                <a:ext uri="{FF2B5EF4-FFF2-40B4-BE49-F238E27FC236}">
                  <a16:creationId xmlns:a16="http://schemas.microsoft.com/office/drawing/2014/main" id="{0077C2AD-E5F8-4650-AEAE-C5DDE20FBE1F}"/>
                </a:ext>
              </a:extLst>
            </p:cNvPr>
            <p:cNvSpPr>
              <a:spLocks noChangeArrowheads="1"/>
            </p:cNvSpPr>
            <p:nvPr/>
          </p:nvSpPr>
          <p:spPr bwMode="auto">
            <a:xfrm rot="11369540">
              <a:off x="-2277819" y="8564985"/>
              <a:ext cx="286444" cy="284581"/>
            </a:xfrm>
            <a:custGeom>
              <a:avLst/>
              <a:gdLst>
                <a:gd name="T0" fmla="*/ 43 w 392"/>
                <a:gd name="T1" fmla="*/ 272 h 391"/>
                <a:gd name="T2" fmla="*/ 43 w 392"/>
                <a:gd name="T3" fmla="*/ 272 h 391"/>
                <a:gd name="T4" fmla="*/ 272 w 392"/>
                <a:gd name="T5" fmla="*/ 348 h 391"/>
                <a:gd name="T6" fmla="*/ 272 w 392"/>
                <a:gd name="T7" fmla="*/ 348 h 391"/>
                <a:gd name="T8" fmla="*/ 349 w 392"/>
                <a:gd name="T9" fmla="*/ 119 h 391"/>
                <a:gd name="T10" fmla="*/ 349 w 392"/>
                <a:gd name="T11" fmla="*/ 119 h 391"/>
                <a:gd name="T12" fmla="*/ 119 w 392"/>
                <a:gd name="T13" fmla="*/ 43 h 391"/>
                <a:gd name="T14" fmla="*/ 119 w 392"/>
                <a:gd name="T15" fmla="*/ 43 h 391"/>
                <a:gd name="T16" fmla="*/ 43 w 392"/>
                <a:gd name="T17" fmla="*/ 27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1">
                  <a:moveTo>
                    <a:pt x="43" y="272"/>
                  </a:moveTo>
                  <a:lnTo>
                    <a:pt x="43" y="272"/>
                  </a:lnTo>
                  <a:cubicBezTo>
                    <a:pt x="85" y="356"/>
                    <a:pt x="188" y="390"/>
                    <a:pt x="272" y="348"/>
                  </a:cubicBezTo>
                  <a:lnTo>
                    <a:pt x="272" y="348"/>
                  </a:lnTo>
                  <a:cubicBezTo>
                    <a:pt x="356" y="306"/>
                    <a:pt x="391" y="204"/>
                    <a:pt x="349" y="119"/>
                  </a:cubicBezTo>
                  <a:lnTo>
                    <a:pt x="349" y="119"/>
                  </a:lnTo>
                  <a:cubicBezTo>
                    <a:pt x="306" y="34"/>
                    <a:pt x="204" y="0"/>
                    <a:pt x="119" y="43"/>
                  </a:cubicBezTo>
                  <a:lnTo>
                    <a:pt x="119" y="43"/>
                  </a:lnTo>
                  <a:cubicBezTo>
                    <a:pt x="35" y="85"/>
                    <a:pt x="0" y="187"/>
                    <a:pt x="43" y="272"/>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4" name="Freeform 45">
              <a:extLst>
                <a:ext uri="{FF2B5EF4-FFF2-40B4-BE49-F238E27FC236}">
                  <a16:creationId xmlns:a16="http://schemas.microsoft.com/office/drawing/2014/main" id="{D55802FC-DA83-46B3-ADDC-AA98A951F7DF}"/>
                </a:ext>
              </a:extLst>
            </p:cNvPr>
            <p:cNvSpPr>
              <a:spLocks noChangeArrowheads="1"/>
            </p:cNvSpPr>
            <p:nvPr/>
          </p:nvSpPr>
          <p:spPr bwMode="auto">
            <a:xfrm rot="11369540">
              <a:off x="7014175" y="603512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5" name="Freeform 31">
              <a:extLst>
                <a:ext uri="{FF2B5EF4-FFF2-40B4-BE49-F238E27FC236}">
                  <a16:creationId xmlns:a16="http://schemas.microsoft.com/office/drawing/2014/main" id="{7655DB65-6CF9-49C1-A3D3-6C2E951E27CF}"/>
                </a:ext>
              </a:extLst>
            </p:cNvPr>
            <p:cNvSpPr>
              <a:spLocks noChangeArrowheads="1"/>
            </p:cNvSpPr>
            <p:nvPr/>
          </p:nvSpPr>
          <p:spPr bwMode="auto">
            <a:xfrm rot="11369540">
              <a:off x="-681430" y="5853775"/>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grpSp>
    </p:spTree>
    <p:extLst>
      <p:ext uri="{BB962C8B-B14F-4D97-AF65-F5344CB8AC3E}">
        <p14:creationId xmlns:p14="http://schemas.microsoft.com/office/powerpoint/2010/main" val="306815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65">
            <a:extLst>
              <a:ext uri="{FF2B5EF4-FFF2-40B4-BE49-F238E27FC236}">
                <a16:creationId xmlns:a16="http://schemas.microsoft.com/office/drawing/2014/main" id="{13E0D413-3080-43DE-B470-E16E48D5610D}"/>
              </a:ext>
            </a:extLst>
          </p:cNvPr>
          <p:cNvGrpSpPr/>
          <p:nvPr/>
        </p:nvGrpSpPr>
        <p:grpSpPr>
          <a:xfrm>
            <a:off x="-2422178" y="4898662"/>
            <a:ext cx="14922466" cy="4506760"/>
            <a:chOff x="-2422178" y="5261733"/>
            <a:chExt cx="14922466" cy="4506760"/>
          </a:xfrm>
        </p:grpSpPr>
        <p:sp>
          <p:nvSpPr>
            <p:cNvPr id="67" name="Freeform 30">
              <a:extLst>
                <a:ext uri="{FF2B5EF4-FFF2-40B4-BE49-F238E27FC236}">
                  <a16:creationId xmlns:a16="http://schemas.microsoft.com/office/drawing/2014/main" id="{74EE5C13-1D7E-459C-A231-5E22E50DAE44}"/>
                </a:ext>
              </a:extLst>
            </p:cNvPr>
            <p:cNvSpPr>
              <a:spLocks noChangeArrowheads="1"/>
            </p:cNvSpPr>
            <p:nvPr/>
          </p:nvSpPr>
          <p:spPr bwMode="auto">
            <a:xfrm rot="11369540">
              <a:off x="4650590" y="6327328"/>
              <a:ext cx="5899454" cy="3076040"/>
            </a:xfrm>
            <a:custGeom>
              <a:avLst/>
              <a:gdLst>
                <a:gd name="T0" fmla="*/ 42 w 8085"/>
                <a:gd name="T1" fmla="*/ 4120 h 4240"/>
                <a:gd name="T2" fmla="*/ 42 w 8085"/>
                <a:gd name="T3" fmla="*/ 4120 h 4240"/>
                <a:gd name="T4" fmla="*/ 271 w 8085"/>
                <a:gd name="T5" fmla="*/ 4197 h 4240"/>
                <a:gd name="T6" fmla="*/ 7966 w 8085"/>
                <a:gd name="T7" fmla="*/ 348 h 4240"/>
                <a:gd name="T8" fmla="*/ 7966 w 8085"/>
                <a:gd name="T9" fmla="*/ 348 h 4240"/>
                <a:gd name="T10" fmla="*/ 8042 w 8085"/>
                <a:gd name="T11" fmla="*/ 119 h 4240"/>
                <a:gd name="T12" fmla="*/ 8042 w 8085"/>
                <a:gd name="T13" fmla="*/ 119 h 4240"/>
                <a:gd name="T14" fmla="*/ 7813 w 8085"/>
                <a:gd name="T15" fmla="*/ 42 h 4240"/>
                <a:gd name="T16" fmla="*/ 119 w 8085"/>
                <a:gd name="T17" fmla="*/ 3891 h 4240"/>
                <a:gd name="T18" fmla="*/ 119 w 8085"/>
                <a:gd name="T19" fmla="*/ 3891 h 4240"/>
                <a:gd name="T20" fmla="*/ 42 w 8085"/>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42" y="4120"/>
                  </a:moveTo>
                  <a:lnTo>
                    <a:pt x="42" y="4120"/>
                  </a:lnTo>
                  <a:cubicBezTo>
                    <a:pt x="85" y="4205"/>
                    <a:pt x="187" y="4239"/>
                    <a:pt x="271" y="4197"/>
                  </a:cubicBezTo>
                  <a:lnTo>
                    <a:pt x="7966" y="348"/>
                  </a:lnTo>
                  <a:lnTo>
                    <a:pt x="7966" y="348"/>
                  </a:lnTo>
                  <a:cubicBezTo>
                    <a:pt x="8051" y="306"/>
                    <a:pt x="8084" y="203"/>
                    <a:pt x="8042" y="119"/>
                  </a:cubicBezTo>
                  <a:lnTo>
                    <a:pt x="8042" y="119"/>
                  </a:lnTo>
                  <a:cubicBezTo>
                    <a:pt x="8000" y="35"/>
                    <a:pt x="7897" y="0"/>
                    <a:pt x="7813" y="42"/>
                  </a:cubicBezTo>
                  <a:lnTo>
                    <a:pt x="119" y="3891"/>
                  </a:lnTo>
                  <a:lnTo>
                    <a:pt x="119" y="3891"/>
                  </a:lnTo>
                  <a:cubicBezTo>
                    <a:pt x="34" y="3933"/>
                    <a:pt x="0" y="4036"/>
                    <a:pt x="42" y="4120"/>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8" name="Freeform 31">
              <a:extLst>
                <a:ext uri="{FF2B5EF4-FFF2-40B4-BE49-F238E27FC236}">
                  <a16:creationId xmlns:a16="http://schemas.microsoft.com/office/drawing/2014/main" id="{6098D780-DDBC-4E37-9224-028FF81ACC5E}"/>
                </a:ext>
              </a:extLst>
            </p:cNvPr>
            <p:cNvSpPr>
              <a:spLocks noChangeArrowheads="1"/>
            </p:cNvSpPr>
            <p:nvPr/>
          </p:nvSpPr>
          <p:spPr bwMode="auto">
            <a:xfrm rot="11369540">
              <a:off x="10881397" y="6141214"/>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69" name="Freeform 32">
              <a:extLst>
                <a:ext uri="{FF2B5EF4-FFF2-40B4-BE49-F238E27FC236}">
                  <a16:creationId xmlns:a16="http://schemas.microsoft.com/office/drawing/2014/main" id="{0E108ABB-3F8F-45BA-9D98-09598520852C}"/>
                </a:ext>
              </a:extLst>
            </p:cNvPr>
            <p:cNvSpPr>
              <a:spLocks noChangeArrowheads="1"/>
            </p:cNvSpPr>
            <p:nvPr/>
          </p:nvSpPr>
          <p:spPr bwMode="auto">
            <a:xfrm rot="11369540">
              <a:off x="5431363" y="6515404"/>
              <a:ext cx="5902672" cy="3076040"/>
            </a:xfrm>
            <a:custGeom>
              <a:avLst/>
              <a:gdLst>
                <a:gd name="T0" fmla="*/ 42 w 8086"/>
                <a:gd name="T1" fmla="*/ 4120 h 4240"/>
                <a:gd name="T2" fmla="*/ 42 w 8086"/>
                <a:gd name="T3" fmla="*/ 4120 h 4240"/>
                <a:gd name="T4" fmla="*/ 271 w 8086"/>
                <a:gd name="T5" fmla="*/ 4196 h 4240"/>
                <a:gd name="T6" fmla="*/ 7966 w 8086"/>
                <a:gd name="T7" fmla="*/ 348 h 4240"/>
                <a:gd name="T8" fmla="*/ 7966 w 8086"/>
                <a:gd name="T9" fmla="*/ 348 h 4240"/>
                <a:gd name="T10" fmla="*/ 8043 w 8086"/>
                <a:gd name="T11" fmla="*/ 119 h 4240"/>
                <a:gd name="T12" fmla="*/ 8043 w 8086"/>
                <a:gd name="T13" fmla="*/ 119 h 4240"/>
                <a:gd name="T14" fmla="*/ 7814 w 8086"/>
                <a:gd name="T15" fmla="*/ 42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4"/>
                    <a:pt x="187" y="4239"/>
                    <a:pt x="271" y="4196"/>
                  </a:cubicBezTo>
                  <a:lnTo>
                    <a:pt x="7966" y="348"/>
                  </a:lnTo>
                  <a:lnTo>
                    <a:pt x="7966" y="348"/>
                  </a:lnTo>
                  <a:cubicBezTo>
                    <a:pt x="8051" y="305"/>
                    <a:pt x="8085" y="203"/>
                    <a:pt x="8043" y="119"/>
                  </a:cubicBezTo>
                  <a:lnTo>
                    <a:pt x="8043" y="119"/>
                  </a:lnTo>
                  <a:cubicBezTo>
                    <a:pt x="8001" y="34"/>
                    <a:pt x="7898" y="0"/>
                    <a:pt x="7814" y="42"/>
                  </a:cubicBezTo>
                  <a:lnTo>
                    <a:pt x="118" y="3891"/>
                  </a:lnTo>
                  <a:lnTo>
                    <a:pt x="118" y="3891"/>
                  </a:lnTo>
                  <a:cubicBezTo>
                    <a:pt x="34" y="3933"/>
                    <a:pt x="0" y="4036"/>
                    <a:pt x="42" y="4120"/>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0" name="Freeform 33">
              <a:extLst>
                <a:ext uri="{FF2B5EF4-FFF2-40B4-BE49-F238E27FC236}">
                  <a16:creationId xmlns:a16="http://schemas.microsoft.com/office/drawing/2014/main" id="{278DE912-19C9-45C7-B1D5-3048DE19C8A3}"/>
                </a:ext>
              </a:extLst>
            </p:cNvPr>
            <p:cNvSpPr>
              <a:spLocks noChangeArrowheads="1"/>
            </p:cNvSpPr>
            <p:nvPr/>
          </p:nvSpPr>
          <p:spPr bwMode="auto">
            <a:xfrm rot="11369540">
              <a:off x="11606436" y="6832104"/>
              <a:ext cx="418401" cy="348532"/>
            </a:xfrm>
            <a:custGeom>
              <a:avLst/>
              <a:gdLst>
                <a:gd name="T0" fmla="*/ 42 w 574"/>
                <a:gd name="T1" fmla="*/ 362 h 482"/>
                <a:gd name="T2" fmla="*/ 42 w 574"/>
                <a:gd name="T3" fmla="*/ 362 h 482"/>
                <a:gd name="T4" fmla="*/ 272 w 574"/>
                <a:gd name="T5" fmla="*/ 439 h 482"/>
                <a:gd name="T6" fmla="*/ 455 w 574"/>
                <a:gd name="T7" fmla="*/ 348 h 482"/>
                <a:gd name="T8" fmla="*/ 455 w 574"/>
                <a:gd name="T9" fmla="*/ 348 h 482"/>
                <a:gd name="T10" fmla="*/ 531 w 574"/>
                <a:gd name="T11" fmla="*/ 119 h 482"/>
                <a:gd name="T12" fmla="*/ 531 w 574"/>
                <a:gd name="T13" fmla="*/ 119 h 482"/>
                <a:gd name="T14" fmla="*/ 301 w 574"/>
                <a:gd name="T15" fmla="*/ 42 h 482"/>
                <a:gd name="T16" fmla="*/ 119 w 574"/>
                <a:gd name="T17" fmla="*/ 133 h 482"/>
                <a:gd name="T18" fmla="*/ 119 w 574"/>
                <a:gd name="T19" fmla="*/ 133 h 482"/>
                <a:gd name="T20" fmla="*/ 42 w 574"/>
                <a:gd name="T21" fmla="*/ 362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4" h="482">
                  <a:moveTo>
                    <a:pt x="42" y="362"/>
                  </a:moveTo>
                  <a:lnTo>
                    <a:pt x="42" y="362"/>
                  </a:lnTo>
                  <a:cubicBezTo>
                    <a:pt x="84" y="447"/>
                    <a:pt x="187" y="481"/>
                    <a:pt x="272" y="439"/>
                  </a:cubicBezTo>
                  <a:lnTo>
                    <a:pt x="455" y="348"/>
                  </a:lnTo>
                  <a:lnTo>
                    <a:pt x="455" y="348"/>
                  </a:lnTo>
                  <a:cubicBezTo>
                    <a:pt x="539" y="306"/>
                    <a:pt x="573" y="203"/>
                    <a:pt x="531" y="119"/>
                  </a:cubicBezTo>
                  <a:lnTo>
                    <a:pt x="531" y="119"/>
                  </a:lnTo>
                  <a:cubicBezTo>
                    <a:pt x="488" y="34"/>
                    <a:pt x="386" y="0"/>
                    <a:pt x="301" y="42"/>
                  </a:cubicBezTo>
                  <a:lnTo>
                    <a:pt x="119" y="133"/>
                  </a:lnTo>
                  <a:lnTo>
                    <a:pt x="119" y="133"/>
                  </a:lnTo>
                  <a:cubicBezTo>
                    <a:pt x="34" y="176"/>
                    <a:pt x="0" y="278"/>
                    <a:pt x="42" y="36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1" name="Freeform 34">
              <a:extLst>
                <a:ext uri="{FF2B5EF4-FFF2-40B4-BE49-F238E27FC236}">
                  <a16:creationId xmlns:a16="http://schemas.microsoft.com/office/drawing/2014/main" id="{E6732EAD-D6AA-4180-8065-30EA058A628F}"/>
                </a:ext>
              </a:extLst>
            </p:cNvPr>
            <p:cNvSpPr>
              <a:spLocks noChangeArrowheads="1"/>
            </p:cNvSpPr>
            <p:nvPr/>
          </p:nvSpPr>
          <p:spPr bwMode="auto">
            <a:xfrm rot="11369540">
              <a:off x="12128624" y="6722491"/>
              <a:ext cx="286444" cy="284583"/>
            </a:xfrm>
            <a:custGeom>
              <a:avLst/>
              <a:gdLst>
                <a:gd name="T0" fmla="*/ 43 w 392"/>
                <a:gd name="T1" fmla="*/ 272 h 392"/>
                <a:gd name="T2" fmla="*/ 43 w 392"/>
                <a:gd name="T3" fmla="*/ 272 h 392"/>
                <a:gd name="T4" fmla="*/ 272 w 392"/>
                <a:gd name="T5" fmla="*/ 349 h 392"/>
                <a:gd name="T6" fmla="*/ 272 w 392"/>
                <a:gd name="T7" fmla="*/ 349 h 392"/>
                <a:gd name="T8" fmla="*/ 349 w 392"/>
                <a:gd name="T9" fmla="*/ 119 h 392"/>
                <a:gd name="T10" fmla="*/ 349 w 392"/>
                <a:gd name="T11" fmla="*/ 119 h 392"/>
                <a:gd name="T12" fmla="*/ 120 w 392"/>
                <a:gd name="T13" fmla="*/ 43 h 392"/>
                <a:gd name="T14" fmla="*/ 120 w 392"/>
                <a:gd name="T15" fmla="*/ 43 h 392"/>
                <a:gd name="T16" fmla="*/ 43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3" y="272"/>
                  </a:moveTo>
                  <a:lnTo>
                    <a:pt x="43" y="272"/>
                  </a:lnTo>
                  <a:cubicBezTo>
                    <a:pt x="85" y="356"/>
                    <a:pt x="188" y="391"/>
                    <a:pt x="272" y="349"/>
                  </a:cubicBezTo>
                  <a:lnTo>
                    <a:pt x="272" y="349"/>
                  </a:lnTo>
                  <a:cubicBezTo>
                    <a:pt x="357" y="306"/>
                    <a:pt x="391" y="204"/>
                    <a:pt x="349" y="119"/>
                  </a:cubicBezTo>
                  <a:lnTo>
                    <a:pt x="349" y="119"/>
                  </a:lnTo>
                  <a:cubicBezTo>
                    <a:pt x="306" y="34"/>
                    <a:pt x="203" y="0"/>
                    <a:pt x="120" y="43"/>
                  </a:cubicBezTo>
                  <a:lnTo>
                    <a:pt x="120" y="43"/>
                  </a:lnTo>
                  <a:cubicBezTo>
                    <a:pt x="35" y="85"/>
                    <a:pt x="0" y="188"/>
                    <a:pt x="43"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2" name="Freeform 35">
              <a:extLst>
                <a:ext uri="{FF2B5EF4-FFF2-40B4-BE49-F238E27FC236}">
                  <a16:creationId xmlns:a16="http://schemas.microsoft.com/office/drawing/2014/main" id="{8EF7B242-F664-4793-9220-66697FD2673D}"/>
                </a:ext>
              </a:extLst>
            </p:cNvPr>
            <p:cNvSpPr>
              <a:spLocks noChangeArrowheads="1"/>
            </p:cNvSpPr>
            <p:nvPr/>
          </p:nvSpPr>
          <p:spPr bwMode="auto">
            <a:xfrm rot="11369540">
              <a:off x="4897036" y="8934284"/>
              <a:ext cx="286444" cy="284583"/>
            </a:xfrm>
            <a:custGeom>
              <a:avLst/>
              <a:gdLst>
                <a:gd name="T0" fmla="*/ 42 w 392"/>
                <a:gd name="T1" fmla="*/ 272 h 392"/>
                <a:gd name="T2" fmla="*/ 42 w 392"/>
                <a:gd name="T3" fmla="*/ 272 h 392"/>
                <a:gd name="T4" fmla="*/ 272 w 392"/>
                <a:gd name="T5" fmla="*/ 349 h 392"/>
                <a:gd name="T6" fmla="*/ 272 w 392"/>
                <a:gd name="T7" fmla="*/ 349 h 392"/>
                <a:gd name="T8" fmla="*/ 348 w 392"/>
                <a:gd name="T9" fmla="*/ 119 h 392"/>
                <a:gd name="T10" fmla="*/ 348 w 392"/>
                <a:gd name="T11" fmla="*/ 119 h 392"/>
                <a:gd name="T12" fmla="*/ 119 w 392"/>
                <a:gd name="T13" fmla="*/ 43 h 392"/>
                <a:gd name="T14" fmla="*/ 119 w 392"/>
                <a:gd name="T15" fmla="*/ 43 h 392"/>
                <a:gd name="T16" fmla="*/ 42 w 392"/>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2">
                  <a:moveTo>
                    <a:pt x="42" y="272"/>
                  </a:moveTo>
                  <a:lnTo>
                    <a:pt x="42" y="272"/>
                  </a:lnTo>
                  <a:cubicBezTo>
                    <a:pt x="85" y="357"/>
                    <a:pt x="188" y="391"/>
                    <a:pt x="272" y="349"/>
                  </a:cubicBezTo>
                  <a:lnTo>
                    <a:pt x="272" y="349"/>
                  </a:lnTo>
                  <a:cubicBezTo>
                    <a:pt x="356" y="306"/>
                    <a:pt x="391" y="204"/>
                    <a:pt x="348" y="119"/>
                  </a:cubicBezTo>
                  <a:lnTo>
                    <a:pt x="348" y="119"/>
                  </a:lnTo>
                  <a:cubicBezTo>
                    <a:pt x="306" y="35"/>
                    <a:pt x="203" y="0"/>
                    <a:pt x="119" y="43"/>
                  </a:cubicBezTo>
                  <a:lnTo>
                    <a:pt x="119" y="43"/>
                  </a:lnTo>
                  <a:cubicBezTo>
                    <a:pt x="34" y="85"/>
                    <a:pt x="0" y="188"/>
                    <a:pt x="42" y="272"/>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3" name="Freeform 36">
              <a:extLst>
                <a:ext uri="{FF2B5EF4-FFF2-40B4-BE49-F238E27FC236}">
                  <a16:creationId xmlns:a16="http://schemas.microsoft.com/office/drawing/2014/main" id="{79A328C3-8F36-4CE4-A4B7-40E3E3773322}"/>
                </a:ext>
              </a:extLst>
            </p:cNvPr>
            <p:cNvSpPr>
              <a:spLocks noChangeArrowheads="1"/>
            </p:cNvSpPr>
            <p:nvPr/>
          </p:nvSpPr>
          <p:spPr bwMode="auto">
            <a:xfrm rot="11369540">
              <a:off x="4950087" y="5384855"/>
              <a:ext cx="5899452" cy="3072842"/>
            </a:xfrm>
            <a:custGeom>
              <a:avLst/>
              <a:gdLst>
                <a:gd name="T0" fmla="*/ 42 w 8085"/>
                <a:gd name="T1" fmla="*/ 4120 h 4239"/>
                <a:gd name="T2" fmla="*/ 42 w 8085"/>
                <a:gd name="T3" fmla="*/ 4120 h 4239"/>
                <a:gd name="T4" fmla="*/ 272 w 8085"/>
                <a:gd name="T5" fmla="*/ 4197 h 4239"/>
                <a:gd name="T6" fmla="*/ 7966 w 8085"/>
                <a:gd name="T7" fmla="*/ 348 h 4239"/>
                <a:gd name="T8" fmla="*/ 7966 w 8085"/>
                <a:gd name="T9" fmla="*/ 348 h 4239"/>
                <a:gd name="T10" fmla="*/ 8042 w 8085"/>
                <a:gd name="T11" fmla="*/ 119 h 4239"/>
                <a:gd name="T12" fmla="*/ 8042 w 8085"/>
                <a:gd name="T13" fmla="*/ 119 h 4239"/>
                <a:gd name="T14" fmla="*/ 7813 w 8085"/>
                <a:gd name="T15" fmla="*/ 42 h 4239"/>
                <a:gd name="T16" fmla="*/ 119 w 8085"/>
                <a:gd name="T17" fmla="*/ 3891 h 4239"/>
                <a:gd name="T18" fmla="*/ 119 w 8085"/>
                <a:gd name="T19" fmla="*/ 3891 h 4239"/>
                <a:gd name="T20" fmla="*/ 42 w 8085"/>
                <a:gd name="T21" fmla="*/ 4120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39">
                  <a:moveTo>
                    <a:pt x="42" y="4120"/>
                  </a:moveTo>
                  <a:lnTo>
                    <a:pt x="42" y="4120"/>
                  </a:lnTo>
                  <a:cubicBezTo>
                    <a:pt x="85" y="4204"/>
                    <a:pt x="187" y="4238"/>
                    <a:pt x="272" y="4197"/>
                  </a:cubicBezTo>
                  <a:lnTo>
                    <a:pt x="7966" y="348"/>
                  </a:lnTo>
                  <a:lnTo>
                    <a:pt x="7966" y="348"/>
                  </a:lnTo>
                  <a:cubicBezTo>
                    <a:pt x="8051" y="306"/>
                    <a:pt x="8084" y="203"/>
                    <a:pt x="8042" y="119"/>
                  </a:cubicBezTo>
                  <a:lnTo>
                    <a:pt x="8042" y="119"/>
                  </a:lnTo>
                  <a:cubicBezTo>
                    <a:pt x="8000" y="34"/>
                    <a:pt x="7898" y="0"/>
                    <a:pt x="7813" y="42"/>
                  </a:cubicBezTo>
                  <a:lnTo>
                    <a:pt x="119" y="3891"/>
                  </a:lnTo>
                  <a:lnTo>
                    <a:pt x="119" y="3891"/>
                  </a:lnTo>
                  <a:cubicBezTo>
                    <a:pt x="34" y="3933"/>
                    <a:pt x="0" y="4036"/>
                    <a:pt x="42" y="4120"/>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4" name="Freeform 37">
              <a:extLst>
                <a:ext uri="{FF2B5EF4-FFF2-40B4-BE49-F238E27FC236}">
                  <a16:creationId xmlns:a16="http://schemas.microsoft.com/office/drawing/2014/main" id="{37BA7DF0-8B0C-4C2D-8FD6-A948E7482E43}"/>
                </a:ext>
              </a:extLst>
            </p:cNvPr>
            <p:cNvSpPr>
              <a:spLocks noChangeArrowheads="1"/>
            </p:cNvSpPr>
            <p:nvPr/>
          </p:nvSpPr>
          <p:spPr bwMode="auto">
            <a:xfrm rot="11369540">
              <a:off x="6276581" y="6249359"/>
              <a:ext cx="621163" cy="450856"/>
            </a:xfrm>
            <a:custGeom>
              <a:avLst/>
              <a:gdLst>
                <a:gd name="T0" fmla="*/ 42 w 849"/>
                <a:gd name="T1" fmla="*/ 501 h 620"/>
                <a:gd name="T2" fmla="*/ 42 w 849"/>
                <a:gd name="T3" fmla="*/ 501 h 620"/>
                <a:gd name="T4" fmla="*/ 271 w 849"/>
                <a:gd name="T5" fmla="*/ 577 h 620"/>
                <a:gd name="T6" fmla="*/ 729 w 849"/>
                <a:gd name="T7" fmla="*/ 348 h 620"/>
                <a:gd name="T8" fmla="*/ 729 w 849"/>
                <a:gd name="T9" fmla="*/ 348 h 620"/>
                <a:gd name="T10" fmla="*/ 805 w 849"/>
                <a:gd name="T11" fmla="*/ 118 h 620"/>
                <a:gd name="T12" fmla="*/ 805 w 849"/>
                <a:gd name="T13" fmla="*/ 118 h 620"/>
                <a:gd name="T14" fmla="*/ 576 w 849"/>
                <a:gd name="T15" fmla="*/ 42 h 620"/>
                <a:gd name="T16" fmla="*/ 118 w 849"/>
                <a:gd name="T17" fmla="*/ 271 h 620"/>
                <a:gd name="T18" fmla="*/ 118 w 849"/>
                <a:gd name="T19" fmla="*/ 271 h 620"/>
                <a:gd name="T20" fmla="*/ 42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2" y="501"/>
                  </a:moveTo>
                  <a:lnTo>
                    <a:pt x="42" y="501"/>
                  </a:lnTo>
                  <a:cubicBezTo>
                    <a:pt x="84" y="584"/>
                    <a:pt x="187" y="619"/>
                    <a:pt x="271" y="577"/>
                  </a:cubicBezTo>
                  <a:lnTo>
                    <a:pt x="729" y="348"/>
                  </a:lnTo>
                  <a:lnTo>
                    <a:pt x="729" y="348"/>
                  </a:lnTo>
                  <a:cubicBezTo>
                    <a:pt x="813" y="306"/>
                    <a:pt x="848" y="203"/>
                    <a:pt x="805" y="118"/>
                  </a:cubicBezTo>
                  <a:lnTo>
                    <a:pt x="805" y="118"/>
                  </a:lnTo>
                  <a:cubicBezTo>
                    <a:pt x="763" y="34"/>
                    <a:pt x="660" y="0"/>
                    <a:pt x="576" y="42"/>
                  </a:cubicBezTo>
                  <a:lnTo>
                    <a:pt x="118" y="271"/>
                  </a:lnTo>
                  <a:lnTo>
                    <a:pt x="118" y="271"/>
                  </a:lnTo>
                  <a:cubicBezTo>
                    <a:pt x="33" y="313"/>
                    <a:pt x="0" y="416"/>
                    <a:pt x="42" y="501"/>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5" name="Freeform 38">
              <a:extLst>
                <a:ext uri="{FF2B5EF4-FFF2-40B4-BE49-F238E27FC236}">
                  <a16:creationId xmlns:a16="http://schemas.microsoft.com/office/drawing/2014/main" id="{418DF690-CD96-432A-A589-5B7DE8A43857}"/>
                </a:ext>
              </a:extLst>
            </p:cNvPr>
            <p:cNvSpPr>
              <a:spLocks noChangeArrowheads="1"/>
            </p:cNvSpPr>
            <p:nvPr/>
          </p:nvSpPr>
          <p:spPr bwMode="auto">
            <a:xfrm rot="11369540">
              <a:off x="4108581" y="7789124"/>
              <a:ext cx="553576" cy="415681"/>
            </a:xfrm>
            <a:custGeom>
              <a:avLst/>
              <a:gdLst>
                <a:gd name="T0" fmla="*/ 43 w 758"/>
                <a:gd name="T1" fmla="*/ 455 h 574"/>
                <a:gd name="T2" fmla="*/ 43 w 758"/>
                <a:gd name="T3" fmla="*/ 455 h 574"/>
                <a:gd name="T4" fmla="*/ 272 w 758"/>
                <a:gd name="T5" fmla="*/ 531 h 574"/>
                <a:gd name="T6" fmla="*/ 638 w 758"/>
                <a:gd name="T7" fmla="*/ 348 h 574"/>
                <a:gd name="T8" fmla="*/ 638 w 758"/>
                <a:gd name="T9" fmla="*/ 348 h 574"/>
                <a:gd name="T10" fmla="*/ 714 w 758"/>
                <a:gd name="T11" fmla="*/ 119 h 574"/>
                <a:gd name="T12" fmla="*/ 714 w 758"/>
                <a:gd name="T13" fmla="*/ 119 h 574"/>
                <a:gd name="T14" fmla="*/ 485 w 758"/>
                <a:gd name="T15" fmla="*/ 42 h 574"/>
                <a:gd name="T16" fmla="*/ 119 w 758"/>
                <a:gd name="T17" fmla="*/ 225 h 574"/>
                <a:gd name="T18" fmla="*/ 119 w 758"/>
                <a:gd name="T19" fmla="*/ 225 h 574"/>
                <a:gd name="T20" fmla="*/ 43 w 758"/>
                <a:gd name="T21" fmla="*/ 455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8" h="574">
                  <a:moveTo>
                    <a:pt x="43" y="455"/>
                  </a:moveTo>
                  <a:lnTo>
                    <a:pt x="43" y="455"/>
                  </a:lnTo>
                  <a:cubicBezTo>
                    <a:pt x="85" y="539"/>
                    <a:pt x="188" y="573"/>
                    <a:pt x="272" y="531"/>
                  </a:cubicBezTo>
                  <a:lnTo>
                    <a:pt x="638" y="348"/>
                  </a:lnTo>
                  <a:lnTo>
                    <a:pt x="638" y="348"/>
                  </a:lnTo>
                  <a:cubicBezTo>
                    <a:pt x="723" y="305"/>
                    <a:pt x="757" y="203"/>
                    <a:pt x="714" y="119"/>
                  </a:cubicBezTo>
                  <a:lnTo>
                    <a:pt x="714" y="119"/>
                  </a:lnTo>
                  <a:cubicBezTo>
                    <a:pt x="672" y="34"/>
                    <a:pt x="569" y="0"/>
                    <a:pt x="485" y="42"/>
                  </a:cubicBezTo>
                  <a:lnTo>
                    <a:pt x="119" y="225"/>
                  </a:lnTo>
                  <a:lnTo>
                    <a:pt x="119" y="225"/>
                  </a:lnTo>
                  <a:cubicBezTo>
                    <a:pt x="34" y="267"/>
                    <a:pt x="0" y="370"/>
                    <a:pt x="43" y="455"/>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6" name="Freeform 39">
              <a:extLst>
                <a:ext uri="{FF2B5EF4-FFF2-40B4-BE49-F238E27FC236}">
                  <a16:creationId xmlns:a16="http://schemas.microsoft.com/office/drawing/2014/main" id="{972BAE1D-A562-49E5-9648-40C82F2BB84D}"/>
                </a:ext>
              </a:extLst>
            </p:cNvPr>
            <p:cNvSpPr>
              <a:spLocks noChangeArrowheads="1"/>
            </p:cNvSpPr>
            <p:nvPr/>
          </p:nvSpPr>
          <p:spPr bwMode="auto">
            <a:xfrm rot="11369540">
              <a:off x="5737739" y="5570829"/>
              <a:ext cx="5902672" cy="3072844"/>
            </a:xfrm>
            <a:custGeom>
              <a:avLst/>
              <a:gdLst>
                <a:gd name="T0" fmla="*/ 8043 w 8086"/>
                <a:gd name="T1" fmla="*/ 118 h 4239"/>
                <a:gd name="T2" fmla="*/ 8043 w 8086"/>
                <a:gd name="T3" fmla="*/ 118 h 4239"/>
                <a:gd name="T4" fmla="*/ 7814 w 8086"/>
                <a:gd name="T5" fmla="*/ 42 h 4239"/>
                <a:gd name="T6" fmla="*/ 119 w 8086"/>
                <a:gd name="T7" fmla="*/ 3890 h 4239"/>
                <a:gd name="T8" fmla="*/ 119 w 8086"/>
                <a:gd name="T9" fmla="*/ 3890 h 4239"/>
                <a:gd name="T10" fmla="*/ 42 w 8086"/>
                <a:gd name="T11" fmla="*/ 4120 h 4239"/>
                <a:gd name="T12" fmla="*/ 42 w 8086"/>
                <a:gd name="T13" fmla="*/ 4120 h 4239"/>
                <a:gd name="T14" fmla="*/ 272 w 8086"/>
                <a:gd name="T15" fmla="*/ 4196 h 4239"/>
                <a:gd name="T16" fmla="*/ 7967 w 8086"/>
                <a:gd name="T17" fmla="*/ 347 h 4239"/>
                <a:gd name="T18" fmla="*/ 7967 w 8086"/>
                <a:gd name="T19" fmla="*/ 347 h 4239"/>
                <a:gd name="T20" fmla="*/ 8043 w 8086"/>
                <a:gd name="T21" fmla="*/ 118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8043" y="118"/>
                  </a:moveTo>
                  <a:lnTo>
                    <a:pt x="8043" y="118"/>
                  </a:lnTo>
                  <a:cubicBezTo>
                    <a:pt x="8001" y="34"/>
                    <a:pt x="7898" y="0"/>
                    <a:pt x="7814" y="42"/>
                  </a:cubicBezTo>
                  <a:lnTo>
                    <a:pt x="119" y="3890"/>
                  </a:lnTo>
                  <a:lnTo>
                    <a:pt x="119" y="3890"/>
                  </a:lnTo>
                  <a:cubicBezTo>
                    <a:pt x="34" y="3932"/>
                    <a:pt x="0" y="4035"/>
                    <a:pt x="42" y="4120"/>
                  </a:cubicBezTo>
                  <a:lnTo>
                    <a:pt x="42" y="4120"/>
                  </a:lnTo>
                  <a:cubicBezTo>
                    <a:pt x="84" y="4204"/>
                    <a:pt x="187" y="4238"/>
                    <a:pt x="272" y="4196"/>
                  </a:cubicBezTo>
                  <a:lnTo>
                    <a:pt x="7967" y="347"/>
                  </a:lnTo>
                  <a:lnTo>
                    <a:pt x="7967" y="347"/>
                  </a:lnTo>
                  <a:cubicBezTo>
                    <a:pt x="8051" y="305"/>
                    <a:pt x="8085" y="203"/>
                    <a:pt x="8043" y="118"/>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7" name="Freeform 40">
              <a:extLst>
                <a:ext uri="{FF2B5EF4-FFF2-40B4-BE49-F238E27FC236}">
                  <a16:creationId xmlns:a16="http://schemas.microsoft.com/office/drawing/2014/main" id="{672A91B0-6C34-47CE-8641-B1F929A93FF6}"/>
                </a:ext>
              </a:extLst>
            </p:cNvPr>
            <p:cNvSpPr>
              <a:spLocks noChangeArrowheads="1"/>
            </p:cNvSpPr>
            <p:nvPr/>
          </p:nvSpPr>
          <p:spPr bwMode="auto">
            <a:xfrm rot="11369540">
              <a:off x="4840522" y="7961449"/>
              <a:ext cx="617946" cy="450856"/>
            </a:xfrm>
            <a:custGeom>
              <a:avLst/>
              <a:gdLst>
                <a:gd name="T0" fmla="*/ 804 w 848"/>
                <a:gd name="T1" fmla="*/ 119 h 620"/>
                <a:gd name="T2" fmla="*/ 804 w 848"/>
                <a:gd name="T3" fmla="*/ 119 h 620"/>
                <a:gd name="T4" fmla="*/ 576 w 848"/>
                <a:gd name="T5" fmla="*/ 42 h 620"/>
                <a:gd name="T6" fmla="*/ 118 w 848"/>
                <a:gd name="T7" fmla="*/ 271 h 620"/>
                <a:gd name="T8" fmla="*/ 118 w 848"/>
                <a:gd name="T9" fmla="*/ 271 h 620"/>
                <a:gd name="T10" fmla="*/ 41 w 848"/>
                <a:gd name="T11" fmla="*/ 501 h 620"/>
                <a:gd name="T12" fmla="*/ 41 w 848"/>
                <a:gd name="T13" fmla="*/ 501 h 620"/>
                <a:gd name="T14" fmla="*/ 271 w 848"/>
                <a:gd name="T15" fmla="*/ 577 h 620"/>
                <a:gd name="T16" fmla="*/ 727 w 848"/>
                <a:gd name="T17" fmla="*/ 348 h 620"/>
                <a:gd name="T18" fmla="*/ 727 w 848"/>
                <a:gd name="T19" fmla="*/ 348 h 620"/>
                <a:gd name="T20" fmla="*/ 804 w 848"/>
                <a:gd name="T21" fmla="*/ 1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804" y="119"/>
                  </a:moveTo>
                  <a:lnTo>
                    <a:pt x="804" y="119"/>
                  </a:lnTo>
                  <a:cubicBezTo>
                    <a:pt x="762" y="34"/>
                    <a:pt x="659" y="0"/>
                    <a:pt x="576" y="42"/>
                  </a:cubicBezTo>
                  <a:lnTo>
                    <a:pt x="118" y="271"/>
                  </a:lnTo>
                  <a:lnTo>
                    <a:pt x="118" y="271"/>
                  </a:lnTo>
                  <a:cubicBezTo>
                    <a:pt x="33" y="313"/>
                    <a:pt x="0" y="416"/>
                    <a:pt x="41" y="501"/>
                  </a:cubicBezTo>
                  <a:lnTo>
                    <a:pt x="41" y="501"/>
                  </a:lnTo>
                  <a:cubicBezTo>
                    <a:pt x="83" y="585"/>
                    <a:pt x="186" y="619"/>
                    <a:pt x="271" y="577"/>
                  </a:cubicBezTo>
                  <a:lnTo>
                    <a:pt x="727" y="348"/>
                  </a:lnTo>
                  <a:lnTo>
                    <a:pt x="727" y="348"/>
                  </a:lnTo>
                  <a:cubicBezTo>
                    <a:pt x="812" y="306"/>
                    <a:pt x="847" y="203"/>
                    <a:pt x="804"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8" name="Freeform 41">
              <a:extLst>
                <a:ext uri="{FF2B5EF4-FFF2-40B4-BE49-F238E27FC236}">
                  <a16:creationId xmlns:a16="http://schemas.microsoft.com/office/drawing/2014/main" id="{DA59995D-A149-4B95-A11B-C5F2702039C4}"/>
                </a:ext>
              </a:extLst>
            </p:cNvPr>
            <p:cNvSpPr>
              <a:spLocks noChangeArrowheads="1"/>
            </p:cNvSpPr>
            <p:nvPr/>
          </p:nvSpPr>
          <p:spPr bwMode="auto">
            <a:xfrm rot="11369540">
              <a:off x="4440513" y="8216642"/>
              <a:ext cx="286442" cy="284583"/>
            </a:xfrm>
            <a:custGeom>
              <a:avLst/>
              <a:gdLst>
                <a:gd name="T0" fmla="*/ 348 w 391"/>
                <a:gd name="T1" fmla="*/ 119 h 391"/>
                <a:gd name="T2" fmla="*/ 348 w 391"/>
                <a:gd name="T3" fmla="*/ 119 h 391"/>
                <a:gd name="T4" fmla="*/ 118 w 391"/>
                <a:gd name="T5" fmla="*/ 42 h 391"/>
                <a:gd name="T6" fmla="*/ 118 w 391"/>
                <a:gd name="T7" fmla="*/ 42 h 391"/>
                <a:gd name="T8" fmla="*/ 42 w 391"/>
                <a:gd name="T9" fmla="*/ 271 h 391"/>
                <a:gd name="T10" fmla="*/ 42 w 391"/>
                <a:gd name="T11" fmla="*/ 271 h 391"/>
                <a:gd name="T12" fmla="*/ 271 w 391"/>
                <a:gd name="T13" fmla="*/ 348 h 391"/>
                <a:gd name="T14" fmla="*/ 271 w 391"/>
                <a:gd name="T15" fmla="*/ 348 h 391"/>
                <a:gd name="T16" fmla="*/ 348 w 391"/>
                <a:gd name="T17" fmla="*/ 11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1">
                  <a:moveTo>
                    <a:pt x="348" y="119"/>
                  </a:moveTo>
                  <a:lnTo>
                    <a:pt x="348" y="119"/>
                  </a:lnTo>
                  <a:cubicBezTo>
                    <a:pt x="305" y="34"/>
                    <a:pt x="203" y="0"/>
                    <a:pt x="118" y="42"/>
                  </a:cubicBezTo>
                  <a:lnTo>
                    <a:pt x="118" y="42"/>
                  </a:lnTo>
                  <a:cubicBezTo>
                    <a:pt x="33" y="84"/>
                    <a:pt x="0" y="187"/>
                    <a:pt x="42" y="271"/>
                  </a:cubicBezTo>
                  <a:lnTo>
                    <a:pt x="42" y="271"/>
                  </a:lnTo>
                  <a:cubicBezTo>
                    <a:pt x="84" y="356"/>
                    <a:pt x="187" y="390"/>
                    <a:pt x="271" y="348"/>
                  </a:cubicBezTo>
                  <a:lnTo>
                    <a:pt x="271" y="348"/>
                  </a:lnTo>
                  <a:cubicBezTo>
                    <a:pt x="355" y="305"/>
                    <a:pt x="390" y="203"/>
                    <a:pt x="348"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79" name="Freeform 42">
              <a:extLst>
                <a:ext uri="{FF2B5EF4-FFF2-40B4-BE49-F238E27FC236}">
                  <a16:creationId xmlns:a16="http://schemas.microsoft.com/office/drawing/2014/main" id="{86DCA6A4-568D-49CE-A81D-2BE7A2BC57BC}"/>
                </a:ext>
              </a:extLst>
            </p:cNvPr>
            <p:cNvSpPr>
              <a:spLocks noChangeArrowheads="1"/>
            </p:cNvSpPr>
            <p:nvPr/>
          </p:nvSpPr>
          <p:spPr bwMode="auto">
            <a:xfrm rot="11369540">
              <a:off x="11891224" y="5943648"/>
              <a:ext cx="283226" cy="284583"/>
            </a:xfrm>
            <a:custGeom>
              <a:avLst/>
              <a:gdLst>
                <a:gd name="T0" fmla="*/ 347 w 390"/>
                <a:gd name="T1" fmla="*/ 119 h 392"/>
                <a:gd name="T2" fmla="*/ 347 w 390"/>
                <a:gd name="T3" fmla="*/ 119 h 392"/>
                <a:gd name="T4" fmla="*/ 118 w 390"/>
                <a:gd name="T5" fmla="*/ 42 h 392"/>
                <a:gd name="T6" fmla="*/ 118 w 390"/>
                <a:gd name="T7" fmla="*/ 42 h 392"/>
                <a:gd name="T8" fmla="*/ 42 w 390"/>
                <a:gd name="T9" fmla="*/ 272 h 392"/>
                <a:gd name="T10" fmla="*/ 42 w 390"/>
                <a:gd name="T11" fmla="*/ 272 h 392"/>
                <a:gd name="T12" fmla="*/ 271 w 390"/>
                <a:gd name="T13" fmla="*/ 348 h 392"/>
                <a:gd name="T14" fmla="*/ 271 w 390"/>
                <a:gd name="T15" fmla="*/ 348 h 392"/>
                <a:gd name="T16" fmla="*/ 347 w 390"/>
                <a:gd name="T17" fmla="*/ 11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2">
                  <a:moveTo>
                    <a:pt x="347" y="119"/>
                  </a:moveTo>
                  <a:lnTo>
                    <a:pt x="347" y="119"/>
                  </a:lnTo>
                  <a:cubicBezTo>
                    <a:pt x="305" y="35"/>
                    <a:pt x="203" y="0"/>
                    <a:pt x="118" y="42"/>
                  </a:cubicBezTo>
                  <a:lnTo>
                    <a:pt x="118" y="42"/>
                  </a:lnTo>
                  <a:cubicBezTo>
                    <a:pt x="34" y="84"/>
                    <a:pt x="0" y="187"/>
                    <a:pt x="42" y="272"/>
                  </a:cubicBezTo>
                  <a:lnTo>
                    <a:pt x="42" y="272"/>
                  </a:lnTo>
                  <a:cubicBezTo>
                    <a:pt x="84" y="356"/>
                    <a:pt x="186" y="391"/>
                    <a:pt x="271" y="348"/>
                  </a:cubicBezTo>
                  <a:lnTo>
                    <a:pt x="271" y="348"/>
                  </a:lnTo>
                  <a:cubicBezTo>
                    <a:pt x="356" y="306"/>
                    <a:pt x="389" y="203"/>
                    <a:pt x="347" y="119"/>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0" name="Freeform 43">
              <a:extLst>
                <a:ext uri="{FF2B5EF4-FFF2-40B4-BE49-F238E27FC236}">
                  <a16:creationId xmlns:a16="http://schemas.microsoft.com/office/drawing/2014/main" id="{67030587-0620-41E0-A20B-66024481732B}"/>
                </a:ext>
              </a:extLst>
            </p:cNvPr>
            <p:cNvSpPr>
              <a:spLocks noChangeArrowheads="1"/>
            </p:cNvSpPr>
            <p:nvPr/>
          </p:nvSpPr>
          <p:spPr bwMode="auto">
            <a:xfrm rot="11369540">
              <a:off x="-2422178" y="5388390"/>
              <a:ext cx="5139894" cy="2695531"/>
            </a:xfrm>
            <a:custGeom>
              <a:avLst/>
              <a:gdLst>
                <a:gd name="T0" fmla="*/ 43 w 7042"/>
                <a:gd name="T1" fmla="*/ 3598 h 3717"/>
                <a:gd name="T2" fmla="*/ 43 w 7042"/>
                <a:gd name="T3" fmla="*/ 3598 h 3717"/>
                <a:gd name="T4" fmla="*/ 271 w 7042"/>
                <a:gd name="T5" fmla="*/ 3674 h 3717"/>
                <a:gd name="T6" fmla="*/ 6923 w 7042"/>
                <a:gd name="T7" fmla="*/ 348 h 3717"/>
                <a:gd name="T8" fmla="*/ 6923 w 7042"/>
                <a:gd name="T9" fmla="*/ 348 h 3717"/>
                <a:gd name="T10" fmla="*/ 6999 w 7042"/>
                <a:gd name="T11" fmla="*/ 119 h 3717"/>
                <a:gd name="T12" fmla="*/ 6999 w 7042"/>
                <a:gd name="T13" fmla="*/ 119 h 3717"/>
                <a:gd name="T14" fmla="*/ 6770 w 7042"/>
                <a:gd name="T15" fmla="*/ 43 h 3717"/>
                <a:gd name="T16" fmla="*/ 119 w 7042"/>
                <a:gd name="T17" fmla="*/ 3369 h 3717"/>
                <a:gd name="T18" fmla="*/ 119 w 7042"/>
                <a:gd name="T19" fmla="*/ 3369 h 3717"/>
                <a:gd name="T20" fmla="*/ 43 w 7042"/>
                <a:gd name="T21" fmla="*/ 3598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3" y="3598"/>
                  </a:moveTo>
                  <a:lnTo>
                    <a:pt x="43" y="3598"/>
                  </a:lnTo>
                  <a:cubicBezTo>
                    <a:pt x="85" y="3682"/>
                    <a:pt x="187" y="3716"/>
                    <a:pt x="271" y="3674"/>
                  </a:cubicBezTo>
                  <a:lnTo>
                    <a:pt x="6923" y="348"/>
                  </a:lnTo>
                  <a:lnTo>
                    <a:pt x="6923" y="348"/>
                  </a:lnTo>
                  <a:cubicBezTo>
                    <a:pt x="7007" y="306"/>
                    <a:pt x="7041" y="203"/>
                    <a:pt x="6999" y="119"/>
                  </a:cubicBezTo>
                  <a:lnTo>
                    <a:pt x="6999" y="119"/>
                  </a:lnTo>
                  <a:cubicBezTo>
                    <a:pt x="6957" y="34"/>
                    <a:pt x="6854" y="0"/>
                    <a:pt x="6770" y="43"/>
                  </a:cubicBezTo>
                  <a:lnTo>
                    <a:pt x="119" y="3369"/>
                  </a:lnTo>
                  <a:lnTo>
                    <a:pt x="119" y="3369"/>
                  </a:lnTo>
                  <a:cubicBezTo>
                    <a:pt x="34" y="3411"/>
                    <a:pt x="0" y="3513"/>
                    <a:pt x="43" y="3598"/>
                  </a:cubicBezTo>
                </a:path>
              </a:pathLst>
            </a:custGeom>
            <a:solidFill>
              <a:srgbClr val="EA226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1" name="Freeform 44">
              <a:extLst>
                <a:ext uri="{FF2B5EF4-FFF2-40B4-BE49-F238E27FC236}">
                  <a16:creationId xmlns:a16="http://schemas.microsoft.com/office/drawing/2014/main" id="{8437EBA2-3128-4566-89B5-D0311F67F558}"/>
                </a:ext>
              </a:extLst>
            </p:cNvPr>
            <p:cNvSpPr>
              <a:spLocks noChangeArrowheads="1"/>
            </p:cNvSpPr>
            <p:nvPr/>
          </p:nvSpPr>
          <p:spPr bwMode="auto">
            <a:xfrm rot="11369540">
              <a:off x="79403" y="6016859"/>
              <a:ext cx="5899452" cy="3076040"/>
            </a:xfrm>
            <a:custGeom>
              <a:avLst/>
              <a:gdLst>
                <a:gd name="T0" fmla="*/ 8042 w 8085"/>
                <a:gd name="T1" fmla="*/ 119 h 4240"/>
                <a:gd name="T2" fmla="*/ 8042 w 8085"/>
                <a:gd name="T3" fmla="*/ 119 h 4240"/>
                <a:gd name="T4" fmla="*/ 7813 w 8085"/>
                <a:gd name="T5" fmla="*/ 43 h 4240"/>
                <a:gd name="T6" fmla="*/ 118 w 8085"/>
                <a:gd name="T7" fmla="*/ 3891 h 4240"/>
                <a:gd name="T8" fmla="*/ 118 w 8085"/>
                <a:gd name="T9" fmla="*/ 3891 h 4240"/>
                <a:gd name="T10" fmla="*/ 42 w 8085"/>
                <a:gd name="T11" fmla="*/ 4121 h 4240"/>
                <a:gd name="T12" fmla="*/ 42 w 8085"/>
                <a:gd name="T13" fmla="*/ 4121 h 4240"/>
                <a:gd name="T14" fmla="*/ 271 w 8085"/>
                <a:gd name="T15" fmla="*/ 4197 h 4240"/>
                <a:gd name="T16" fmla="*/ 7966 w 8085"/>
                <a:gd name="T17" fmla="*/ 348 h 4240"/>
                <a:gd name="T18" fmla="*/ 7966 w 8085"/>
                <a:gd name="T19" fmla="*/ 348 h 4240"/>
                <a:gd name="T20" fmla="*/ 8042 w 8085"/>
                <a:gd name="T21" fmla="*/ 119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5" h="4240">
                  <a:moveTo>
                    <a:pt x="8042" y="119"/>
                  </a:moveTo>
                  <a:lnTo>
                    <a:pt x="8042" y="119"/>
                  </a:lnTo>
                  <a:cubicBezTo>
                    <a:pt x="7999" y="35"/>
                    <a:pt x="7897" y="0"/>
                    <a:pt x="7813" y="43"/>
                  </a:cubicBezTo>
                  <a:lnTo>
                    <a:pt x="118" y="3891"/>
                  </a:lnTo>
                  <a:lnTo>
                    <a:pt x="118" y="3891"/>
                  </a:lnTo>
                  <a:cubicBezTo>
                    <a:pt x="34" y="3933"/>
                    <a:pt x="0" y="4036"/>
                    <a:pt x="42" y="4121"/>
                  </a:cubicBezTo>
                  <a:lnTo>
                    <a:pt x="42" y="4121"/>
                  </a:lnTo>
                  <a:cubicBezTo>
                    <a:pt x="84" y="4204"/>
                    <a:pt x="187" y="4239"/>
                    <a:pt x="271" y="4197"/>
                  </a:cubicBezTo>
                  <a:lnTo>
                    <a:pt x="7966" y="348"/>
                  </a:lnTo>
                  <a:lnTo>
                    <a:pt x="7966" y="348"/>
                  </a:lnTo>
                  <a:cubicBezTo>
                    <a:pt x="8050" y="306"/>
                    <a:pt x="8084" y="204"/>
                    <a:pt x="8042"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2" name="Freeform 45">
              <a:extLst>
                <a:ext uri="{FF2B5EF4-FFF2-40B4-BE49-F238E27FC236}">
                  <a16:creationId xmlns:a16="http://schemas.microsoft.com/office/drawing/2014/main" id="{FEEDF970-3C81-4FEA-8B1D-16423748BB00}"/>
                </a:ext>
              </a:extLst>
            </p:cNvPr>
            <p:cNvSpPr>
              <a:spLocks noChangeArrowheads="1"/>
            </p:cNvSpPr>
            <p:nvPr/>
          </p:nvSpPr>
          <p:spPr bwMode="auto">
            <a:xfrm rot="11369540">
              <a:off x="-1874015" y="833201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3" name="Freeform 46">
              <a:extLst>
                <a:ext uri="{FF2B5EF4-FFF2-40B4-BE49-F238E27FC236}">
                  <a16:creationId xmlns:a16="http://schemas.microsoft.com/office/drawing/2014/main" id="{93B3D9B8-E614-4A5B-80B0-B32E74A846A5}"/>
                </a:ext>
              </a:extLst>
            </p:cNvPr>
            <p:cNvSpPr>
              <a:spLocks noChangeArrowheads="1"/>
            </p:cNvSpPr>
            <p:nvPr/>
          </p:nvSpPr>
          <p:spPr bwMode="auto">
            <a:xfrm rot="11369540">
              <a:off x="-736290" y="6695649"/>
              <a:ext cx="5902672" cy="3072844"/>
            </a:xfrm>
            <a:custGeom>
              <a:avLst/>
              <a:gdLst>
                <a:gd name="T0" fmla="*/ 42 w 8086"/>
                <a:gd name="T1" fmla="*/ 4119 h 4239"/>
                <a:gd name="T2" fmla="*/ 42 w 8086"/>
                <a:gd name="T3" fmla="*/ 4119 h 4239"/>
                <a:gd name="T4" fmla="*/ 271 w 8086"/>
                <a:gd name="T5" fmla="*/ 4196 h 4239"/>
                <a:gd name="T6" fmla="*/ 7966 w 8086"/>
                <a:gd name="T7" fmla="*/ 348 h 4239"/>
                <a:gd name="T8" fmla="*/ 7966 w 8086"/>
                <a:gd name="T9" fmla="*/ 348 h 4239"/>
                <a:gd name="T10" fmla="*/ 8042 w 8086"/>
                <a:gd name="T11" fmla="*/ 119 h 4239"/>
                <a:gd name="T12" fmla="*/ 8042 w 8086"/>
                <a:gd name="T13" fmla="*/ 119 h 4239"/>
                <a:gd name="T14" fmla="*/ 7813 w 8086"/>
                <a:gd name="T15" fmla="*/ 42 h 4239"/>
                <a:gd name="T16" fmla="*/ 119 w 8086"/>
                <a:gd name="T17" fmla="*/ 3891 h 4239"/>
                <a:gd name="T18" fmla="*/ 119 w 8086"/>
                <a:gd name="T19" fmla="*/ 3891 h 4239"/>
                <a:gd name="T20" fmla="*/ 42 w 8086"/>
                <a:gd name="T21" fmla="*/ 4119 h 4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39">
                  <a:moveTo>
                    <a:pt x="42" y="4119"/>
                  </a:moveTo>
                  <a:lnTo>
                    <a:pt x="42" y="4119"/>
                  </a:lnTo>
                  <a:cubicBezTo>
                    <a:pt x="85" y="4204"/>
                    <a:pt x="187" y="4238"/>
                    <a:pt x="271" y="4196"/>
                  </a:cubicBezTo>
                  <a:lnTo>
                    <a:pt x="7966" y="348"/>
                  </a:lnTo>
                  <a:lnTo>
                    <a:pt x="7966" y="348"/>
                  </a:lnTo>
                  <a:cubicBezTo>
                    <a:pt x="8050" y="305"/>
                    <a:pt x="8085" y="203"/>
                    <a:pt x="8042" y="119"/>
                  </a:cubicBezTo>
                  <a:lnTo>
                    <a:pt x="8042" y="119"/>
                  </a:lnTo>
                  <a:cubicBezTo>
                    <a:pt x="8000" y="34"/>
                    <a:pt x="7898" y="0"/>
                    <a:pt x="7813" y="42"/>
                  </a:cubicBezTo>
                  <a:lnTo>
                    <a:pt x="119" y="3891"/>
                  </a:lnTo>
                  <a:lnTo>
                    <a:pt x="119" y="3891"/>
                  </a:lnTo>
                  <a:cubicBezTo>
                    <a:pt x="34" y="3933"/>
                    <a:pt x="0" y="4035"/>
                    <a:pt x="42" y="4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4" name="Freeform 47">
              <a:extLst>
                <a:ext uri="{FF2B5EF4-FFF2-40B4-BE49-F238E27FC236}">
                  <a16:creationId xmlns:a16="http://schemas.microsoft.com/office/drawing/2014/main" id="{6ED93DF4-7786-47DB-AAE6-087527FED352}"/>
                </a:ext>
              </a:extLst>
            </p:cNvPr>
            <p:cNvSpPr>
              <a:spLocks noChangeArrowheads="1"/>
            </p:cNvSpPr>
            <p:nvPr/>
          </p:nvSpPr>
          <p:spPr bwMode="auto">
            <a:xfrm rot="11369540">
              <a:off x="5450840" y="6868223"/>
              <a:ext cx="753122" cy="518002"/>
            </a:xfrm>
            <a:custGeom>
              <a:avLst/>
              <a:gdLst>
                <a:gd name="T0" fmla="*/ 42 w 1033"/>
                <a:gd name="T1" fmla="*/ 593 h 713"/>
                <a:gd name="T2" fmla="*/ 42 w 1033"/>
                <a:gd name="T3" fmla="*/ 593 h 713"/>
                <a:gd name="T4" fmla="*/ 272 w 1033"/>
                <a:gd name="T5" fmla="*/ 669 h 713"/>
                <a:gd name="T6" fmla="*/ 913 w 1033"/>
                <a:gd name="T7" fmla="*/ 349 h 713"/>
                <a:gd name="T8" fmla="*/ 913 w 1033"/>
                <a:gd name="T9" fmla="*/ 349 h 713"/>
                <a:gd name="T10" fmla="*/ 989 w 1033"/>
                <a:gd name="T11" fmla="*/ 120 h 713"/>
                <a:gd name="T12" fmla="*/ 989 w 1033"/>
                <a:gd name="T13" fmla="*/ 120 h 713"/>
                <a:gd name="T14" fmla="*/ 760 w 1033"/>
                <a:gd name="T15" fmla="*/ 43 h 713"/>
                <a:gd name="T16" fmla="*/ 119 w 1033"/>
                <a:gd name="T17" fmla="*/ 363 h 713"/>
                <a:gd name="T18" fmla="*/ 119 w 1033"/>
                <a:gd name="T19" fmla="*/ 363 h 713"/>
                <a:gd name="T20" fmla="*/ 42 w 1033"/>
                <a:gd name="T21" fmla="*/ 593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3" h="713">
                  <a:moveTo>
                    <a:pt x="42" y="593"/>
                  </a:moveTo>
                  <a:lnTo>
                    <a:pt x="42" y="593"/>
                  </a:lnTo>
                  <a:cubicBezTo>
                    <a:pt x="84" y="678"/>
                    <a:pt x="187" y="712"/>
                    <a:pt x="272" y="669"/>
                  </a:cubicBezTo>
                  <a:lnTo>
                    <a:pt x="913" y="349"/>
                  </a:lnTo>
                  <a:lnTo>
                    <a:pt x="913" y="349"/>
                  </a:lnTo>
                  <a:cubicBezTo>
                    <a:pt x="997" y="306"/>
                    <a:pt x="1032" y="204"/>
                    <a:pt x="989" y="120"/>
                  </a:cubicBezTo>
                  <a:lnTo>
                    <a:pt x="989" y="120"/>
                  </a:lnTo>
                  <a:cubicBezTo>
                    <a:pt x="947" y="35"/>
                    <a:pt x="844" y="0"/>
                    <a:pt x="760" y="43"/>
                  </a:cubicBezTo>
                  <a:lnTo>
                    <a:pt x="119" y="363"/>
                  </a:lnTo>
                  <a:lnTo>
                    <a:pt x="119" y="363"/>
                  </a:lnTo>
                  <a:cubicBezTo>
                    <a:pt x="34" y="406"/>
                    <a:pt x="0" y="508"/>
                    <a:pt x="42" y="593"/>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5" name="Freeform 48">
              <a:extLst>
                <a:ext uri="{FF2B5EF4-FFF2-40B4-BE49-F238E27FC236}">
                  <a16:creationId xmlns:a16="http://schemas.microsoft.com/office/drawing/2014/main" id="{5263776B-080B-49D1-9E6B-EC2AE089E776}"/>
                </a:ext>
              </a:extLst>
            </p:cNvPr>
            <p:cNvSpPr>
              <a:spLocks noChangeArrowheads="1"/>
            </p:cNvSpPr>
            <p:nvPr/>
          </p:nvSpPr>
          <p:spPr bwMode="auto">
            <a:xfrm rot="11369540">
              <a:off x="-1269817" y="9108201"/>
              <a:ext cx="286442" cy="284581"/>
            </a:xfrm>
            <a:custGeom>
              <a:avLst/>
              <a:gdLst>
                <a:gd name="T0" fmla="*/ 42 w 391"/>
                <a:gd name="T1" fmla="*/ 272 h 392"/>
                <a:gd name="T2" fmla="*/ 42 w 391"/>
                <a:gd name="T3" fmla="*/ 272 h 392"/>
                <a:gd name="T4" fmla="*/ 272 w 391"/>
                <a:gd name="T5" fmla="*/ 349 h 392"/>
                <a:gd name="T6" fmla="*/ 272 w 391"/>
                <a:gd name="T7" fmla="*/ 349 h 392"/>
                <a:gd name="T8" fmla="*/ 348 w 391"/>
                <a:gd name="T9" fmla="*/ 119 h 392"/>
                <a:gd name="T10" fmla="*/ 348 w 391"/>
                <a:gd name="T11" fmla="*/ 119 h 392"/>
                <a:gd name="T12" fmla="*/ 118 w 391"/>
                <a:gd name="T13" fmla="*/ 43 h 392"/>
                <a:gd name="T14" fmla="*/ 118 w 391"/>
                <a:gd name="T15" fmla="*/ 43 h 392"/>
                <a:gd name="T16" fmla="*/ 42 w 391"/>
                <a:gd name="T17" fmla="*/ 27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92">
                  <a:moveTo>
                    <a:pt x="42" y="272"/>
                  </a:moveTo>
                  <a:lnTo>
                    <a:pt x="42" y="272"/>
                  </a:lnTo>
                  <a:cubicBezTo>
                    <a:pt x="84" y="357"/>
                    <a:pt x="187" y="391"/>
                    <a:pt x="272" y="349"/>
                  </a:cubicBezTo>
                  <a:lnTo>
                    <a:pt x="272" y="349"/>
                  </a:lnTo>
                  <a:cubicBezTo>
                    <a:pt x="356" y="306"/>
                    <a:pt x="390" y="203"/>
                    <a:pt x="348" y="119"/>
                  </a:cubicBezTo>
                  <a:lnTo>
                    <a:pt x="348" y="119"/>
                  </a:lnTo>
                  <a:cubicBezTo>
                    <a:pt x="306" y="35"/>
                    <a:pt x="203" y="0"/>
                    <a:pt x="118" y="43"/>
                  </a:cubicBezTo>
                  <a:lnTo>
                    <a:pt x="118" y="43"/>
                  </a:lnTo>
                  <a:cubicBezTo>
                    <a:pt x="34" y="85"/>
                    <a:pt x="0" y="188"/>
                    <a:pt x="42" y="272"/>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6" name="Freeform 49">
              <a:extLst>
                <a:ext uri="{FF2B5EF4-FFF2-40B4-BE49-F238E27FC236}">
                  <a16:creationId xmlns:a16="http://schemas.microsoft.com/office/drawing/2014/main" id="{CD18F879-FDAC-4BCE-9440-BB3D45440EC1}"/>
                </a:ext>
              </a:extLst>
            </p:cNvPr>
            <p:cNvSpPr>
              <a:spLocks noChangeArrowheads="1"/>
            </p:cNvSpPr>
            <p:nvPr/>
          </p:nvSpPr>
          <p:spPr bwMode="auto">
            <a:xfrm rot="11369540">
              <a:off x="-517326" y="5651286"/>
              <a:ext cx="5139894" cy="2695531"/>
            </a:xfrm>
            <a:custGeom>
              <a:avLst/>
              <a:gdLst>
                <a:gd name="T0" fmla="*/ 42 w 7042"/>
                <a:gd name="T1" fmla="*/ 3597 h 3717"/>
                <a:gd name="T2" fmla="*/ 42 w 7042"/>
                <a:gd name="T3" fmla="*/ 3597 h 3717"/>
                <a:gd name="T4" fmla="*/ 272 w 7042"/>
                <a:gd name="T5" fmla="*/ 3674 h 3717"/>
                <a:gd name="T6" fmla="*/ 6922 w 7042"/>
                <a:gd name="T7" fmla="*/ 348 h 3717"/>
                <a:gd name="T8" fmla="*/ 6922 w 7042"/>
                <a:gd name="T9" fmla="*/ 348 h 3717"/>
                <a:gd name="T10" fmla="*/ 6998 w 7042"/>
                <a:gd name="T11" fmla="*/ 118 h 3717"/>
                <a:gd name="T12" fmla="*/ 6998 w 7042"/>
                <a:gd name="T13" fmla="*/ 118 h 3717"/>
                <a:gd name="T14" fmla="*/ 6770 w 7042"/>
                <a:gd name="T15" fmla="*/ 42 h 3717"/>
                <a:gd name="T16" fmla="*/ 119 w 7042"/>
                <a:gd name="T17" fmla="*/ 3368 h 3717"/>
                <a:gd name="T18" fmla="*/ 119 w 7042"/>
                <a:gd name="T19" fmla="*/ 3368 h 3717"/>
                <a:gd name="T20" fmla="*/ 42 w 7042"/>
                <a:gd name="T21" fmla="*/ 3597 h 3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7">
                  <a:moveTo>
                    <a:pt x="42" y="3597"/>
                  </a:moveTo>
                  <a:lnTo>
                    <a:pt x="42" y="3597"/>
                  </a:lnTo>
                  <a:cubicBezTo>
                    <a:pt x="84" y="3682"/>
                    <a:pt x="187" y="3716"/>
                    <a:pt x="272" y="3674"/>
                  </a:cubicBezTo>
                  <a:lnTo>
                    <a:pt x="6922" y="348"/>
                  </a:lnTo>
                  <a:lnTo>
                    <a:pt x="6922" y="348"/>
                  </a:lnTo>
                  <a:cubicBezTo>
                    <a:pt x="7007" y="305"/>
                    <a:pt x="7041" y="203"/>
                    <a:pt x="6998" y="118"/>
                  </a:cubicBezTo>
                  <a:lnTo>
                    <a:pt x="6998" y="118"/>
                  </a:lnTo>
                  <a:cubicBezTo>
                    <a:pt x="6957" y="33"/>
                    <a:pt x="6854" y="0"/>
                    <a:pt x="6770" y="42"/>
                  </a:cubicBezTo>
                  <a:lnTo>
                    <a:pt x="119" y="3368"/>
                  </a:lnTo>
                  <a:lnTo>
                    <a:pt x="119" y="3368"/>
                  </a:lnTo>
                  <a:cubicBezTo>
                    <a:pt x="34" y="3410"/>
                    <a:pt x="0" y="3513"/>
                    <a:pt x="42" y="3597"/>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7" name="Freeform 50">
              <a:extLst>
                <a:ext uri="{FF2B5EF4-FFF2-40B4-BE49-F238E27FC236}">
                  <a16:creationId xmlns:a16="http://schemas.microsoft.com/office/drawing/2014/main" id="{A079AC62-EC7D-46C7-AA68-83746AA50395}"/>
                </a:ext>
              </a:extLst>
            </p:cNvPr>
            <p:cNvSpPr>
              <a:spLocks noChangeArrowheads="1"/>
            </p:cNvSpPr>
            <p:nvPr/>
          </p:nvSpPr>
          <p:spPr bwMode="auto">
            <a:xfrm rot="11369540">
              <a:off x="4878885" y="5818248"/>
              <a:ext cx="617946" cy="450853"/>
            </a:xfrm>
            <a:custGeom>
              <a:avLst/>
              <a:gdLst>
                <a:gd name="T0" fmla="*/ 42 w 848"/>
                <a:gd name="T1" fmla="*/ 501 h 620"/>
                <a:gd name="T2" fmla="*/ 42 w 848"/>
                <a:gd name="T3" fmla="*/ 501 h 620"/>
                <a:gd name="T4" fmla="*/ 271 w 848"/>
                <a:gd name="T5" fmla="*/ 577 h 620"/>
                <a:gd name="T6" fmla="*/ 728 w 848"/>
                <a:gd name="T7" fmla="*/ 348 h 620"/>
                <a:gd name="T8" fmla="*/ 728 w 848"/>
                <a:gd name="T9" fmla="*/ 348 h 620"/>
                <a:gd name="T10" fmla="*/ 805 w 848"/>
                <a:gd name="T11" fmla="*/ 119 h 620"/>
                <a:gd name="T12" fmla="*/ 805 w 848"/>
                <a:gd name="T13" fmla="*/ 119 h 620"/>
                <a:gd name="T14" fmla="*/ 576 w 848"/>
                <a:gd name="T15" fmla="*/ 43 h 620"/>
                <a:gd name="T16" fmla="*/ 119 w 848"/>
                <a:gd name="T17" fmla="*/ 272 h 620"/>
                <a:gd name="T18" fmla="*/ 119 w 848"/>
                <a:gd name="T19" fmla="*/ 272 h 620"/>
                <a:gd name="T20" fmla="*/ 42 w 848"/>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620">
                  <a:moveTo>
                    <a:pt x="42" y="501"/>
                  </a:moveTo>
                  <a:lnTo>
                    <a:pt x="42" y="501"/>
                  </a:lnTo>
                  <a:cubicBezTo>
                    <a:pt x="84" y="585"/>
                    <a:pt x="186" y="619"/>
                    <a:pt x="271" y="577"/>
                  </a:cubicBezTo>
                  <a:lnTo>
                    <a:pt x="728" y="348"/>
                  </a:lnTo>
                  <a:lnTo>
                    <a:pt x="728" y="348"/>
                  </a:lnTo>
                  <a:cubicBezTo>
                    <a:pt x="813" y="306"/>
                    <a:pt x="847" y="204"/>
                    <a:pt x="805" y="119"/>
                  </a:cubicBezTo>
                  <a:lnTo>
                    <a:pt x="805" y="119"/>
                  </a:lnTo>
                  <a:cubicBezTo>
                    <a:pt x="762" y="34"/>
                    <a:pt x="660" y="0"/>
                    <a:pt x="576" y="43"/>
                  </a:cubicBezTo>
                  <a:lnTo>
                    <a:pt x="119" y="272"/>
                  </a:lnTo>
                  <a:lnTo>
                    <a:pt x="119" y="272"/>
                  </a:lnTo>
                  <a:cubicBezTo>
                    <a:pt x="34" y="313"/>
                    <a:pt x="0" y="416"/>
                    <a:pt x="42" y="501"/>
                  </a:cubicBezTo>
                </a:path>
              </a:pathLst>
            </a:custGeom>
            <a:solidFill>
              <a:srgbClr val="65C2A8"/>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8" name="Freeform 51">
              <a:extLst>
                <a:ext uri="{FF2B5EF4-FFF2-40B4-BE49-F238E27FC236}">
                  <a16:creationId xmlns:a16="http://schemas.microsoft.com/office/drawing/2014/main" id="{E1B497B7-CD80-456F-8CA1-A08651D347A4}"/>
                </a:ext>
              </a:extLst>
            </p:cNvPr>
            <p:cNvSpPr>
              <a:spLocks noChangeArrowheads="1"/>
            </p:cNvSpPr>
            <p:nvPr/>
          </p:nvSpPr>
          <p:spPr bwMode="auto">
            <a:xfrm rot="11369540">
              <a:off x="6324691" y="6684569"/>
              <a:ext cx="553576" cy="415681"/>
            </a:xfrm>
            <a:custGeom>
              <a:avLst/>
              <a:gdLst>
                <a:gd name="T0" fmla="*/ 42 w 757"/>
                <a:gd name="T1" fmla="*/ 455 h 575"/>
                <a:gd name="T2" fmla="*/ 42 w 757"/>
                <a:gd name="T3" fmla="*/ 455 h 575"/>
                <a:gd name="T4" fmla="*/ 272 w 757"/>
                <a:gd name="T5" fmla="*/ 531 h 575"/>
                <a:gd name="T6" fmla="*/ 637 w 757"/>
                <a:gd name="T7" fmla="*/ 349 h 575"/>
                <a:gd name="T8" fmla="*/ 637 w 757"/>
                <a:gd name="T9" fmla="*/ 349 h 575"/>
                <a:gd name="T10" fmla="*/ 714 w 757"/>
                <a:gd name="T11" fmla="*/ 119 h 575"/>
                <a:gd name="T12" fmla="*/ 714 w 757"/>
                <a:gd name="T13" fmla="*/ 119 h 575"/>
                <a:gd name="T14" fmla="*/ 485 w 757"/>
                <a:gd name="T15" fmla="*/ 43 h 575"/>
                <a:gd name="T16" fmla="*/ 118 w 757"/>
                <a:gd name="T17" fmla="*/ 226 h 575"/>
                <a:gd name="T18" fmla="*/ 118 w 757"/>
                <a:gd name="T19" fmla="*/ 226 h 575"/>
                <a:gd name="T20" fmla="*/ 42 w 757"/>
                <a:gd name="T21" fmla="*/ 455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7" h="575">
                  <a:moveTo>
                    <a:pt x="42" y="455"/>
                  </a:moveTo>
                  <a:lnTo>
                    <a:pt x="42" y="455"/>
                  </a:lnTo>
                  <a:cubicBezTo>
                    <a:pt x="84" y="540"/>
                    <a:pt x="187" y="574"/>
                    <a:pt x="272" y="531"/>
                  </a:cubicBezTo>
                  <a:lnTo>
                    <a:pt x="637" y="349"/>
                  </a:lnTo>
                  <a:lnTo>
                    <a:pt x="637" y="349"/>
                  </a:lnTo>
                  <a:cubicBezTo>
                    <a:pt x="722" y="306"/>
                    <a:pt x="756" y="204"/>
                    <a:pt x="714" y="119"/>
                  </a:cubicBezTo>
                  <a:lnTo>
                    <a:pt x="714" y="119"/>
                  </a:lnTo>
                  <a:cubicBezTo>
                    <a:pt x="671" y="35"/>
                    <a:pt x="569" y="0"/>
                    <a:pt x="485" y="43"/>
                  </a:cubicBezTo>
                  <a:lnTo>
                    <a:pt x="118" y="226"/>
                  </a:lnTo>
                  <a:lnTo>
                    <a:pt x="118" y="226"/>
                  </a:lnTo>
                  <a:cubicBezTo>
                    <a:pt x="34" y="268"/>
                    <a:pt x="0" y="370"/>
                    <a:pt x="42" y="455"/>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89" name="Freeform 52">
              <a:extLst>
                <a:ext uri="{FF2B5EF4-FFF2-40B4-BE49-F238E27FC236}">
                  <a16:creationId xmlns:a16="http://schemas.microsoft.com/office/drawing/2014/main" id="{0DFF6D58-79A1-4AB7-B954-3DE55C83B494}"/>
                </a:ext>
              </a:extLst>
            </p:cNvPr>
            <p:cNvSpPr>
              <a:spLocks noChangeArrowheads="1"/>
            </p:cNvSpPr>
            <p:nvPr/>
          </p:nvSpPr>
          <p:spPr bwMode="auto">
            <a:xfrm rot="11369540">
              <a:off x="-637625" y="5261733"/>
              <a:ext cx="5139895" cy="2695531"/>
            </a:xfrm>
            <a:custGeom>
              <a:avLst/>
              <a:gdLst>
                <a:gd name="T0" fmla="*/ 41 w 7042"/>
                <a:gd name="T1" fmla="*/ 3598 h 3718"/>
                <a:gd name="T2" fmla="*/ 41 w 7042"/>
                <a:gd name="T3" fmla="*/ 3598 h 3718"/>
                <a:gd name="T4" fmla="*/ 271 w 7042"/>
                <a:gd name="T5" fmla="*/ 3674 h 3718"/>
                <a:gd name="T6" fmla="*/ 6922 w 7042"/>
                <a:gd name="T7" fmla="*/ 349 h 3718"/>
                <a:gd name="T8" fmla="*/ 6922 w 7042"/>
                <a:gd name="T9" fmla="*/ 349 h 3718"/>
                <a:gd name="T10" fmla="*/ 6998 w 7042"/>
                <a:gd name="T11" fmla="*/ 119 h 3718"/>
                <a:gd name="T12" fmla="*/ 6998 w 7042"/>
                <a:gd name="T13" fmla="*/ 119 h 3718"/>
                <a:gd name="T14" fmla="*/ 6769 w 7042"/>
                <a:gd name="T15" fmla="*/ 43 h 3718"/>
                <a:gd name="T16" fmla="*/ 118 w 7042"/>
                <a:gd name="T17" fmla="*/ 3369 h 3718"/>
                <a:gd name="T18" fmla="*/ 118 w 7042"/>
                <a:gd name="T19" fmla="*/ 3369 h 3718"/>
                <a:gd name="T20" fmla="*/ 41 w 7042"/>
                <a:gd name="T21" fmla="*/ 3598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42" h="3718">
                  <a:moveTo>
                    <a:pt x="41" y="3598"/>
                  </a:moveTo>
                  <a:lnTo>
                    <a:pt x="41" y="3598"/>
                  </a:lnTo>
                  <a:cubicBezTo>
                    <a:pt x="83" y="3683"/>
                    <a:pt x="186" y="3717"/>
                    <a:pt x="271" y="3674"/>
                  </a:cubicBezTo>
                  <a:lnTo>
                    <a:pt x="6922" y="349"/>
                  </a:lnTo>
                  <a:lnTo>
                    <a:pt x="6922" y="349"/>
                  </a:lnTo>
                  <a:cubicBezTo>
                    <a:pt x="7006" y="306"/>
                    <a:pt x="7041" y="204"/>
                    <a:pt x="6998" y="119"/>
                  </a:cubicBezTo>
                  <a:lnTo>
                    <a:pt x="6998" y="119"/>
                  </a:lnTo>
                  <a:cubicBezTo>
                    <a:pt x="6956" y="35"/>
                    <a:pt x="6854" y="0"/>
                    <a:pt x="6769" y="43"/>
                  </a:cubicBezTo>
                  <a:lnTo>
                    <a:pt x="118" y="3369"/>
                  </a:lnTo>
                  <a:lnTo>
                    <a:pt x="118" y="3369"/>
                  </a:lnTo>
                  <a:cubicBezTo>
                    <a:pt x="34" y="3411"/>
                    <a:pt x="0" y="3514"/>
                    <a:pt x="41" y="3598"/>
                  </a:cubicBezTo>
                </a:path>
              </a:pathLst>
            </a:custGeom>
            <a:solidFill>
              <a:srgbClr val="878787"/>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0" name="Freeform 53">
              <a:extLst>
                <a:ext uri="{FF2B5EF4-FFF2-40B4-BE49-F238E27FC236}">
                  <a16:creationId xmlns:a16="http://schemas.microsoft.com/office/drawing/2014/main" id="{4579DB35-4C8C-4694-964E-F55383A7BE86}"/>
                </a:ext>
              </a:extLst>
            </p:cNvPr>
            <p:cNvSpPr>
              <a:spLocks noChangeArrowheads="1"/>
            </p:cNvSpPr>
            <p:nvPr/>
          </p:nvSpPr>
          <p:spPr bwMode="auto">
            <a:xfrm rot="11369540">
              <a:off x="-1740319" y="6146629"/>
              <a:ext cx="5902672" cy="3076040"/>
            </a:xfrm>
            <a:custGeom>
              <a:avLst/>
              <a:gdLst>
                <a:gd name="T0" fmla="*/ 42 w 8086"/>
                <a:gd name="T1" fmla="*/ 4120 h 4240"/>
                <a:gd name="T2" fmla="*/ 42 w 8086"/>
                <a:gd name="T3" fmla="*/ 4120 h 4240"/>
                <a:gd name="T4" fmla="*/ 272 w 8086"/>
                <a:gd name="T5" fmla="*/ 4197 h 4240"/>
                <a:gd name="T6" fmla="*/ 7967 w 8086"/>
                <a:gd name="T7" fmla="*/ 349 h 4240"/>
                <a:gd name="T8" fmla="*/ 7967 w 8086"/>
                <a:gd name="T9" fmla="*/ 349 h 4240"/>
                <a:gd name="T10" fmla="*/ 8043 w 8086"/>
                <a:gd name="T11" fmla="*/ 119 h 4240"/>
                <a:gd name="T12" fmla="*/ 8043 w 8086"/>
                <a:gd name="T13" fmla="*/ 119 h 4240"/>
                <a:gd name="T14" fmla="*/ 7814 w 8086"/>
                <a:gd name="T15" fmla="*/ 43 h 4240"/>
                <a:gd name="T16" fmla="*/ 118 w 8086"/>
                <a:gd name="T17" fmla="*/ 3891 h 4240"/>
                <a:gd name="T18" fmla="*/ 118 w 8086"/>
                <a:gd name="T19" fmla="*/ 3891 h 4240"/>
                <a:gd name="T20" fmla="*/ 42 w 8086"/>
                <a:gd name="T21" fmla="*/ 4120 h 4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6" h="4240">
                  <a:moveTo>
                    <a:pt x="42" y="4120"/>
                  </a:moveTo>
                  <a:lnTo>
                    <a:pt x="42" y="4120"/>
                  </a:lnTo>
                  <a:cubicBezTo>
                    <a:pt x="84" y="4205"/>
                    <a:pt x="187" y="4239"/>
                    <a:pt x="272" y="4197"/>
                  </a:cubicBezTo>
                  <a:lnTo>
                    <a:pt x="7967" y="349"/>
                  </a:lnTo>
                  <a:lnTo>
                    <a:pt x="7967" y="349"/>
                  </a:lnTo>
                  <a:cubicBezTo>
                    <a:pt x="8051" y="307"/>
                    <a:pt x="8085" y="204"/>
                    <a:pt x="8043" y="119"/>
                  </a:cubicBezTo>
                  <a:lnTo>
                    <a:pt x="8043" y="119"/>
                  </a:lnTo>
                  <a:cubicBezTo>
                    <a:pt x="8001" y="35"/>
                    <a:pt x="7899" y="0"/>
                    <a:pt x="7814" y="43"/>
                  </a:cubicBezTo>
                  <a:lnTo>
                    <a:pt x="118" y="3891"/>
                  </a:lnTo>
                  <a:lnTo>
                    <a:pt x="118" y="3891"/>
                  </a:lnTo>
                  <a:cubicBezTo>
                    <a:pt x="34" y="3933"/>
                    <a:pt x="0" y="4036"/>
                    <a:pt x="42" y="4120"/>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1" name="Freeform 54">
              <a:extLst>
                <a:ext uri="{FF2B5EF4-FFF2-40B4-BE49-F238E27FC236}">
                  <a16:creationId xmlns:a16="http://schemas.microsoft.com/office/drawing/2014/main" id="{56FE8351-18BD-4CCF-AE11-135C315850CC}"/>
                </a:ext>
              </a:extLst>
            </p:cNvPr>
            <p:cNvSpPr>
              <a:spLocks noChangeArrowheads="1"/>
            </p:cNvSpPr>
            <p:nvPr/>
          </p:nvSpPr>
          <p:spPr bwMode="auto">
            <a:xfrm rot="11369540">
              <a:off x="4438694" y="6377756"/>
              <a:ext cx="621163" cy="450856"/>
            </a:xfrm>
            <a:custGeom>
              <a:avLst/>
              <a:gdLst>
                <a:gd name="T0" fmla="*/ 43 w 849"/>
                <a:gd name="T1" fmla="*/ 501 h 620"/>
                <a:gd name="T2" fmla="*/ 43 w 849"/>
                <a:gd name="T3" fmla="*/ 501 h 620"/>
                <a:gd name="T4" fmla="*/ 271 w 849"/>
                <a:gd name="T5" fmla="*/ 577 h 620"/>
                <a:gd name="T6" fmla="*/ 730 w 849"/>
                <a:gd name="T7" fmla="*/ 348 h 620"/>
                <a:gd name="T8" fmla="*/ 730 w 849"/>
                <a:gd name="T9" fmla="*/ 348 h 620"/>
                <a:gd name="T10" fmla="*/ 806 w 849"/>
                <a:gd name="T11" fmla="*/ 119 h 620"/>
                <a:gd name="T12" fmla="*/ 806 w 849"/>
                <a:gd name="T13" fmla="*/ 119 h 620"/>
                <a:gd name="T14" fmla="*/ 577 w 849"/>
                <a:gd name="T15" fmla="*/ 43 h 620"/>
                <a:gd name="T16" fmla="*/ 119 w 849"/>
                <a:gd name="T17" fmla="*/ 272 h 620"/>
                <a:gd name="T18" fmla="*/ 119 w 849"/>
                <a:gd name="T19" fmla="*/ 272 h 620"/>
                <a:gd name="T20" fmla="*/ 43 w 849"/>
                <a:gd name="T21" fmla="*/ 501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9" h="620">
                  <a:moveTo>
                    <a:pt x="43" y="501"/>
                  </a:moveTo>
                  <a:lnTo>
                    <a:pt x="43" y="501"/>
                  </a:lnTo>
                  <a:cubicBezTo>
                    <a:pt x="85" y="586"/>
                    <a:pt x="187" y="619"/>
                    <a:pt x="271" y="577"/>
                  </a:cubicBezTo>
                  <a:lnTo>
                    <a:pt x="730" y="348"/>
                  </a:lnTo>
                  <a:lnTo>
                    <a:pt x="730" y="348"/>
                  </a:lnTo>
                  <a:cubicBezTo>
                    <a:pt x="814" y="306"/>
                    <a:pt x="848" y="204"/>
                    <a:pt x="806" y="119"/>
                  </a:cubicBezTo>
                  <a:lnTo>
                    <a:pt x="806" y="119"/>
                  </a:lnTo>
                  <a:cubicBezTo>
                    <a:pt x="764" y="35"/>
                    <a:pt x="661" y="0"/>
                    <a:pt x="577" y="43"/>
                  </a:cubicBezTo>
                  <a:lnTo>
                    <a:pt x="119" y="272"/>
                  </a:lnTo>
                  <a:lnTo>
                    <a:pt x="119" y="272"/>
                  </a:lnTo>
                  <a:cubicBezTo>
                    <a:pt x="34" y="314"/>
                    <a:pt x="0" y="416"/>
                    <a:pt x="43" y="50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2" name="Freeform 55">
              <a:extLst>
                <a:ext uri="{FF2B5EF4-FFF2-40B4-BE49-F238E27FC236}">
                  <a16:creationId xmlns:a16="http://schemas.microsoft.com/office/drawing/2014/main" id="{E9B9A185-347C-4798-BEF3-7A063B5F2DB6}"/>
                </a:ext>
              </a:extLst>
            </p:cNvPr>
            <p:cNvSpPr>
              <a:spLocks noChangeArrowheads="1"/>
            </p:cNvSpPr>
            <p:nvPr/>
          </p:nvSpPr>
          <p:spPr bwMode="auto">
            <a:xfrm rot="11369540">
              <a:off x="5173424" y="6288835"/>
              <a:ext cx="283226" cy="284583"/>
            </a:xfrm>
            <a:custGeom>
              <a:avLst/>
              <a:gdLst>
                <a:gd name="T0" fmla="*/ 42 w 390"/>
                <a:gd name="T1" fmla="*/ 271 h 391"/>
                <a:gd name="T2" fmla="*/ 42 w 390"/>
                <a:gd name="T3" fmla="*/ 271 h 391"/>
                <a:gd name="T4" fmla="*/ 270 w 390"/>
                <a:gd name="T5" fmla="*/ 348 h 391"/>
                <a:gd name="T6" fmla="*/ 270 w 390"/>
                <a:gd name="T7" fmla="*/ 348 h 391"/>
                <a:gd name="T8" fmla="*/ 347 w 390"/>
                <a:gd name="T9" fmla="*/ 119 h 391"/>
                <a:gd name="T10" fmla="*/ 347 w 390"/>
                <a:gd name="T11" fmla="*/ 119 h 391"/>
                <a:gd name="T12" fmla="*/ 118 w 390"/>
                <a:gd name="T13" fmla="*/ 42 h 391"/>
                <a:gd name="T14" fmla="*/ 118 w 390"/>
                <a:gd name="T15" fmla="*/ 42 h 391"/>
                <a:gd name="T16" fmla="*/ 42 w 390"/>
                <a:gd name="T17" fmla="*/ 27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391">
                  <a:moveTo>
                    <a:pt x="42" y="271"/>
                  </a:moveTo>
                  <a:lnTo>
                    <a:pt x="42" y="271"/>
                  </a:lnTo>
                  <a:cubicBezTo>
                    <a:pt x="84" y="356"/>
                    <a:pt x="187" y="390"/>
                    <a:pt x="270" y="348"/>
                  </a:cubicBezTo>
                  <a:lnTo>
                    <a:pt x="270" y="348"/>
                  </a:lnTo>
                  <a:cubicBezTo>
                    <a:pt x="355" y="306"/>
                    <a:pt x="389" y="203"/>
                    <a:pt x="347" y="119"/>
                  </a:cubicBezTo>
                  <a:lnTo>
                    <a:pt x="347" y="119"/>
                  </a:lnTo>
                  <a:cubicBezTo>
                    <a:pt x="305" y="34"/>
                    <a:pt x="202" y="0"/>
                    <a:pt x="118" y="42"/>
                  </a:cubicBezTo>
                  <a:lnTo>
                    <a:pt x="118" y="42"/>
                  </a:lnTo>
                  <a:cubicBezTo>
                    <a:pt x="34" y="84"/>
                    <a:pt x="0" y="187"/>
                    <a:pt x="42" y="271"/>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3" name="Freeform 56">
              <a:extLst>
                <a:ext uri="{FF2B5EF4-FFF2-40B4-BE49-F238E27FC236}">
                  <a16:creationId xmlns:a16="http://schemas.microsoft.com/office/drawing/2014/main" id="{0077C2AD-E5F8-4650-AEAE-C5DDE20FBE1F}"/>
                </a:ext>
              </a:extLst>
            </p:cNvPr>
            <p:cNvSpPr>
              <a:spLocks noChangeArrowheads="1"/>
            </p:cNvSpPr>
            <p:nvPr/>
          </p:nvSpPr>
          <p:spPr bwMode="auto">
            <a:xfrm rot="11369540">
              <a:off x="-2277819" y="8564985"/>
              <a:ext cx="286444" cy="284581"/>
            </a:xfrm>
            <a:custGeom>
              <a:avLst/>
              <a:gdLst>
                <a:gd name="T0" fmla="*/ 43 w 392"/>
                <a:gd name="T1" fmla="*/ 272 h 391"/>
                <a:gd name="T2" fmla="*/ 43 w 392"/>
                <a:gd name="T3" fmla="*/ 272 h 391"/>
                <a:gd name="T4" fmla="*/ 272 w 392"/>
                <a:gd name="T5" fmla="*/ 348 h 391"/>
                <a:gd name="T6" fmla="*/ 272 w 392"/>
                <a:gd name="T7" fmla="*/ 348 h 391"/>
                <a:gd name="T8" fmla="*/ 349 w 392"/>
                <a:gd name="T9" fmla="*/ 119 h 391"/>
                <a:gd name="T10" fmla="*/ 349 w 392"/>
                <a:gd name="T11" fmla="*/ 119 h 391"/>
                <a:gd name="T12" fmla="*/ 119 w 392"/>
                <a:gd name="T13" fmla="*/ 43 h 391"/>
                <a:gd name="T14" fmla="*/ 119 w 392"/>
                <a:gd name="T15" fmla="*/ 43 h 391"/>
                <a:gd name="T16" fmla="*/ 43 w 392"/>
                <a:gd name="T17" fmla="*/ 272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91">
                  <a:moveTo>
                    <a:pt x="43" y="272"/>
                  </a:moveTo>
                  <a:lnTo>
                    <a:pt x="43" y="272"/>
                  </a:lnTo>
                  <a:cubicBezTo>
                    <a:pt x="85" y="356"/>
                    <a:pt x="188" y="390"/>
                    <a:pt x="272" y="348"/>
                  </a:cubicBezTo>
                  <a:lnTo>
                    <a:pt x="272" y="348"/>
                  </a:lnTo>
                  <a:cubicBezTo>
                    <a:pt x="356" y="306"/>
                    <a:pt x="391" y="204"/>
                    <a:pt x="349" y="119"/>
                  </a:cubicBezTo>
                  <a:lnTo>
                    <a:pt x="349" y="119"/>
                  </a:lnTo>
                  <a:cubicBezTo>
                    <a:pt x="306" y="34"/>
                    <a:pt x="204" y="0"/>
                    <a:pt x="119" y="43"/>
                  </a:cubicBezTo>
                  <a:lnTo>
                    <a:pt x="119" y="43"/>
                  </a:lnTo>
                  <a:cubicBezTo>
                    <a:pt x="35" y="85"/>
                    <a:pt x="0" y="187"/>
                    <a:pt x="43" y="272"/>
                  </a:cubicBezTo>
                </a:path>
              </a:pathLst>
            </a:custGeom>
            <a:solidFill>
              <a:srgbClr val="A0589F"/>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4" name="Freeform 45">
              <a:extLst>
                <a:ext uri="{FF2B5EF4-FFF2-40B4-BE49-F238E27FC236}">
                  <a16:creationId xmlns:a16="http://schemas.microsoft.com/office/drawing/2014/main" id="{D55802FC-DA83-46B3-ADDC-AA98A951F7DF}"/>
                </a:ext>
              </a:extLst>
            </p:cNvPr>
            <p:cNvSpPr>
              <a:spLocks noChangeArrowheads="1"/>
            </p:cNvSpPr>
            <p:nvPr/>
          </p:nvSpPr>
          <p:spPr bwMode="auto">
            <a:xfrm rot="11369540">
              <a:off x="7014175" y="6035122"/>
              <a:ext cx="1618891" cy="946474"/>
            </a:xfrm>
            <a:custGeom>
              <a:avLst/>
              <a:gdLst>
                <a:gd name="T0" fmla="*/ 2174 w 2217"/>
                <a:gd name="T1" fmla="*/ 119 h 1304"/>
                <a:gd name="T2" fmla="*/ 2174 w 2217"/>
                <a:gd name="T3" fmla="*/ 119 h 1304"/>
                <a:gd name="T4" fmla="*/ 1944 w 2217"/>
                <a:gd name="T5" fmla="*/ 42 h 1304"/>
                <a:gd name="T6" fmla="*/ 119 w 2217"/>
                <a:gd name="T7" fmla="*/ 956 h 1304"/>
                <a:gd name="T8" fmla="*/ 119 w 2217"/>
                <a:gd name="T9" fmla="*/ 956 h 1304"/>
                <a:gd name="T10" fmla="*/ 42 w 2217"/>
                <a:gd name="T11" fmla="*/ 1185 h 1304"/>
                <a:gd name="T12" fmla="*/ 42 w 2217"/>
                <a:gd name="T13" fmla="*/ 1185 h 1304"/>
                <a:gd name="T14" fmla="*/ 271 w 2217"/>
                <a:gd name="T15" fmla="*/ 1262 h 1304"/>
                <a:gd name="T16" fmla="*/ 2098 w 2217"/>
                <a:gd name="T17" fmla="*/ 348 h 1304"/>
                <a:gd name="T18" fmla="*/ 2098 w 2217"/>
                <a:gd name="T19" fmla="*/ 348 h 1304"/>
                <a:gd name="T20" fmla="*/ 2174 w 2217"/>
                <a:gd name="T21" fmla="*/ 1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2174" y="119"/>
                  </a:moveTo>
                  <a:lnTo>
                    <a:pt x="2174" y="119"/>
                  </a:lnTo>
                  <a:cubicBezTo>
                    <a:pt x="2132" y="34"/>
                    <a:pt x="2029" y="0"/>
                    <a:pt x="1944" y="42"/>
                  </a:cubicBezTo>
                  <a:lnTo>
                    <a:pt x="119" y="956"/>
                  </a:lnTo>
                  <a:lnTo>
                    <a:pt x="119" y="956"/>
                  </a:lnTo>
                  <a:cubicBezTo>
                    <a:pt x="34" y="998"/>
                    <a:pt x="0" y="1101"/>
                    <a:pt x="42" y="1185"/>
                  </a:cubicBezTo>
                  <a:lnTo>
                    <a:pt x="42" y="1185"/>
                  </a:lnTo>
                  <a:cubicBezTo>
                    <a:pt x="84" y="1269"/>
                    <a:pt x="187" y="1303"/>
                    <a:pt x="271" y="1262"/>
                  </a:cubicBezTo>
                  <a:lnTo>
                    <a:pt x="2098" y="348"/>
                  </a:lnTo>
                  <a:lnTo>
                    <a:pt x="2098" y="348"/>
                  </a:lnTo>
                  <a:cubicBezTo>
                    <a:pt x="2182" y="306"/>
                    <a:pt x="2216" y="203"/>
                    <a:pt x="2174" y="119"/>
                  </a:cubicBezTo>
                </a:path>
              </a:pathLst>
            </a:custGeom>
            <a:solidFill>
              <a:srgbClr val="CC559D"/>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sp>
          <p:nvSpPr>
            <p:cNvPr id="95" name="Freeform 31">
              <a:extLst>
                <a:ext uri="{FF2B5EF4-FFF2-40B4-BE49-F238E27FC236}">
                  <a16:creationId xmlns:a16="http://schemas.microsoft.com/office/drawing/2014/main" id="{7655DB65-6CF9-49C1-A3D3-6C2E951E27CF}"/>
                </a:ext>
              </a:extLst>
            </p:cNvPr>
            <p:cNvSpPr>
              <a:spLocks noChangeArrowheads="1"/>
            </p:cNvSpPr>
            <p:nvPr/>
          </p:nvSpPr>
          <p:spPr bwMode="auto">
            <a:xfrm rot="11369540">
              <a:off x="-681430" y="5853775"/>
              <a:ext cx="1618891" cy="946474"/>
            </a:xfrm>
            <a:custGeom>
              <a:avLst/>
              <a:gdLst>
                <a:gd name="T0" fmla="*/ 42 w 2217"/>
                <a:gd name="T1" fmla="*/ 1184 h 1304"/>
                <a:gd name="T2" fmla="*/ 42 w 2217"/>
                <a:gd name="T3" fmla="*/ 1184 h 1304"/>
                <a:gd name="T4" fmla="*/ 272 w 2217"/>
                <a:gd name="T5" fmla="*/ 1261 h 1304"/>
                <a:gd name="T6" fmla="*/ 2097 w 2217"/>
                <a:gd name="T7" fmla="*/ 348 h 1304"/>
                <a:gd name="T8" fmla="*/ 2097 w 2217"/>
                <a:gd name="T9" fmla="*/ 348 h 1304"/>
                <a:gd name="T10" fmla="*/ 2174 w 2217"/>
                <a:gd name="T11" fmla="*/ 119 h 1304"/>
                <a:gd name="T12" fmla="*/ 2174 w 2217"/>
                <a:gd name="T13" fmla="*/ 119 h 1304"/>
                <a:gd name="T14" fmla="*/ 1945 w 2217"/>
                <a:gd name="T15" fmla="*/ 42 h 1304"/>
                <a:gd name="T16" fmla="*/ 118 w 2217"/>
                <a:gd name="T17" fmla="*/ 955 h 1304"/>
                <a:gd name="T18" fmla="*/ 118 w 2217"/>
                <a:gd name="T19" fmla="*/ 955 h 1304"/>
                <a:gd name="T20" fmla="*/ 42 w 2217"/>
                <a:gd name="T21" fmla="*/ 1184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7" h="1304">
                  <a:moveTo>
                    <a:pt x="42" y="1184"/>
                  </a:moveTo>
                  <a:lnTo>
                    <a:pt x="42" y="1184"/>
                  </a:lnTo>
                  <a:cubicBezTo>
                    <a:pt x="84" y="1269"/>
                    <a:pt x="187" y="1303"/>
                    <a:pt x="272" y="1261"/>
                  </a:cubicBezTo>
                  <a:lnTo>
                    <a:pt x="2097" y="348"/>
                  </a:lnTo>
                  <a:lnTo>
                    <a:pt x="2097" y="348"/>
                  </a:lnTo>
                  <a:cubicBezTo>
                    <a:pt x="2182" y="305"/>
                    <a:pt x="2216" y="202"/>
                    <a:pt x="2174" y="119"/>
                  </a:cubicBezTo>
                  <a:lnTo>
                    <a:pt x="2174" y="119"/>
                  </a:lnTo>
                  <a:cubicBezTo>
                    <a:pt x="2132" y="34"/>
                    <a:pt x="2029" y="0"/>
                    <a:pt x="1945" y="42"/>
                  </a:cubicBezTo>
                  <a:lnTo>
                    <a:pt x="118" y="955"/>
                  </a:lnTo>
                  <a:lnTo>
                    <a:pt x="118" y="955"/>
                  </a:lnTo>
                  <a:cubicBezTo>
                    <a:pt x="34" y="997"/>
                    <a:pt x="0" y="1100"/>
                    <a:pt x="42" y="1184"/>
                  </a:cubicBezTo>
                </a:path>
              </a:pathLst>
            </a:custGeom>
            <a:solidFill>
              <a:srgbClr val="FACA31"/>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DBDBDB"/>
                </a:solidFill>
                <a:effectLst/>
                <a:uLnTx/>
                <a:uFillTx/>
              </a:endParaRPr>
            </a:p>
          </p:txBody>
        </p:sp>
      </p:grpSp>
      <p:sp>
        <p:nvSpPr>
          <p:cNvPr id="36" name="Title 1">
            <a:extLst>
              <a:ext uri="{FF2B5EF4-FFF2-40B4-BE49-F238E27FC236}">
                <a16:creationId xmlns:a16="http://schemas.microsoft.com/office/drawing/2014/main" id="{621DF736-A762-40D6-82CC-405CA6BCC466}"/>
              </a:ext>
            </a:extLst>
          </p:cNvPr>
          <p:cNvSpPr txBox="1">
            <a:spLocks/>
          </p:cNvSpPr>
          <p:nvPr/>
        </p:nvSpPr>
        <p:spPr>
          <a:xfrm>
            <a:off x="2732262" y="2246721"/>
            <a:ext cx="6328611"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7200" dirty="0">
                <a:solidFill>
                  <a:schemeClr val="bg1"/>
                </a:solidFill>
                <a:latin typeface="Calibri" panose="020F0502020204030204" pitchFamily="34" charset="0"/>
                <a:cs typeface="Calibri" panose="020F0502020204030204" pitchFamily="34" charset="0"/>
              </a:rPr>
              <a:t>Feedback / Reflective Space</a:t>
            </a:r>
          </a:p>
        </p:txBody>
      </p:sp>
    </p:spTree>
    <p:extLst>
      <p:ext uri="{BB962C8B-B14F-4D97-AF65-F5344CB8AC3E}">
        <p14:creationId xmlns:p14="http://schemas.microsoft.com/office/powerpoint/2010/main" val="713675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A456C-0B5B-4E36-9373-8318679541DF}"/>
              </a:ext>
            </a:extLst>
          </p:cNvPr>
          <p:cNvSpPr>
            <a:spLocks noGrp="1"/>
          </p:cNvSpPr>
          <p:nvPr>
            <p:ph type="title"/>
          </p:nvPr>
        </p:nvSpPr>
        <p:spPr/>
        <p:txBody>
          <a:bodyPr/>
          <a:lstStyle/>
          <a:p>
            <a:r>
              <a:rPr lang="en-GB" b="1" dirty="0">
                <a:solidFill>
                  <a:schemeClr val="bg1"/>
                </a:solidFill>
              </a:rPr>
              <a:t>Heading </a:t>
            </a:r>
          </a:p>
        </p:txBody>
      </p:sp>
      <p:sp>
        <p:nvSpPr>
          <p:cNvPr id="5" name="Oval 4">
            <a:extLst>
              <a:ext uri="{FF2B5EF4-FFF2-40B4-BE49-F238E27FC236}">
                <a16:creationId xmlns:a16="http://schemas.microsoft.com/office/drawing/2014/main" id="{F6FE2489-D434-4C8D-BFF0-A090850FFF44}"/>
              </a:ext>
            </a:extLst>
          </p:cNvPr>
          <p:cNvSpPr/>
          <p:nvPr/>
        </p:nvSpPr>
        <p:spPr>
          <a:xfrm>
            <a:off x="407670" y="2184401"/>
            <a:ext cx="2763520" cy="276352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B9A90D78-8DE2-467A-8B19-6F0C6C1D1823}"/>
              </a:ext>
            </a:extLst>
          </p:cNvPr>
          <p:cNvSpPr/>
          <p:nvPr/>
        </p:nvSpPr>
        <p:spPr>
          <a:xfrm>
            <a:off x="3309107" y="2295248"/>
            <a:ext cx="2763520" cy="2763520"/>
          </a:xfrm>
          <a:prstGeom prst="ellipse">
            <a:avLst/>
          </a:prstGeom>
          <a:solidFill>
            <a:srgbClr val="CC5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6F8825D-D7D8-498E-B91F-9BA2B18F6923}"/>
              </a:ext>
            </a:extLst>
          </p:cNvPr>
          <p:cNvSpPr/>
          <p:nvPr/>
        </p:nvSpPr>
        <p:spPr>
          <a:xfrm>
            <a:off x="6193399" y="2295248"/>
            <a:ext cx="2763520" cy="2763520"/>
          </a:xfrm>
          <a:prstGeom prst="ellipse">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A9EDC4C8-ED21-4457-A783-FDC6BE4B4533}"/>
              </a:ext>
            </a:extLst>
          </p:cNvPr>
          <p:cNvSpPr/>
          <p:nvPr/>
        </p:nvSpPr>
        <p:spPr>
          <a:xfrm>
            <a:off x="9077691" y="2295248"/>
            <a:ext cx="2763520" cy="27635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B18605F-D6BD-4C8B-BFA3-5646D04E0E80}"/>
              </a:ext>
            </a:extLst>
          </p:cNvPr>
          <p:cNvSpPr/>
          <p:nvPr/>
        </p:nvSpPr>
        <p:spPr>
          <a:xfrm>
            <a:off x="1062624" y="3053438"/>
            <a:ext cx="1464977" cy="430887"/>
          </a:xfrm>
          <a:prstGeom prst="rect">
            <a:avLst/>
          </a:prstGeom>
        </p:spPr>
        <p:txBody>
          <a:bodyPr wrap="square">
            <a:spAutoFit/>
          </a:bodyPr>
          <a:lstStyle/>
          <a:p>
            <a:pPr algn="ctr"/>
            <a:r>
              <a:rPr lang="en-GB" sz="2200" dirty="0">
                <a:solidFill>
                  <a:schemeClr val="bg1"/>
                </a:solidFill>
              </a:rPr>
              <a:t>Text</a:t>
            </a:r>
          </a:p>
        </p:txBody>
      </p:sp>
      <p:sp>
        <p:nvSpPr>
          <p:cNvPr id="7" name="Rectangle 6">
            <a:extLst>
              <a:ext uri="{FF2B5EF4-FFF2-40B4-BE49-F238E27FC236}">
                <a16:creationId xmlns:a16="http://schemas.microsoft.com/office/drawing/2014/main" id="{26CB8FCE-ED27-4BDF-8724-66051BED6123}"/>
              </a:ext>
            </a:extLst>
          </p:cNvPr>
          <p:cNvSpPr/>
          <p:nvPr/>
        </p:nvSpPr>
        <p:spPr>
          <a:xfrm>
            <a:off x="6529375" y="3065383"/>
            <a:ext cx="2091567" cy="430887"/>
          </a:xfrm>
          <a:prstGeom prst="rect">
            <a:avLst/>
          </a:prstGeom>
        </p:spPr>
        <p:txBody>
          <a:bodyPr wrap="square">
            <a:spAutoFit/>
          </a:bodyPr>
          <a:lstStyle/>
          <a:p>
            <a:pPr algn="ctr"/>
            <a:r>
              <a:rPr lang="en-GB" sz="2200" dirty="0">
                <a:solidFill>
                  <a:schemeClr val="bg1"/>
                </a:solidFill>
              </a:rPr>
              <a:t>Text</a:t>
            </a:r>
          </a:p>
        </p:txBody>
      </p:sp>
      <p:sp>
        <p:nvSpPr>
          <p:cNvPr id="8" name="Rectangle 7">
            <a:extLst>
              <a:ext uri="{FF2B5EF4-FFF2-40B4-BE49-F238E27FC236}">
                <a16:creationId xmlns:a16="http://schemas.microsoft.com/office/drawing/2014/main" id="{85958403-E834-4F6A-95B7-A103D55EBEC8}"/>
              </a:ext>
            </a:extLst>
          </p:cNvPr>
          <p:cNvSpPr/>
          <p:nvPr/>
        </p:nvSpPr>
        <p:spPr>
          <a:xfrm>
            <a:off x="3481448" y="3053437"/>
            <a:ext cx="2401693" cy="430887"/>
          </a:xfrm>
          <a:prstGeom prst="rect">
            <a:avLst/>
          </a:prstGeom>
        </p:spPr>
        <p:txBody>
          <a:bodyPr wrap="square">
            <a:spAutoFit/>
          </a:bodyPr>
          <a:lstStyle/>
          <a:p>
            <a:pPr algn="ctr"/>
            <a:r>
              <a:rPr lang="en-GB" sz="2200" dirty="0">
                <a:solidFill>
                  <a:schemeClr val="bg1"/>
                </a:solidFill>
              </a:rPr>
              <a:t>Text</a:t>
            </a:r>
          </a:p>
        </p:txBody>
      </p:sp>
      <p:sp>
        <p:nvSpPr>
          <p:cNvPr id="9" name="Rectangle 8">
            <a:extLst>
              <a:ext uri="{FF2B5EF4-FFF2-40B4-BE49-F238E27FC236}">
                <a16:creationId xmlns:a16="http://schemas.microsoft.com/office/drawing/2014/main" id="{1C8B1DA3-E9AB-4002-9B6F-BAA78BB79B7F}"/>
              </a:ext>
            </a:extLst>
          </p:cNvPr>
          <p:cNvSpPr/>
          <p:nvPr/>
        </p:nvSpPr>
        <p:spPr>
          <a:xfrm>
            <a:off x="9211041" y="3053436"/>
            <a:ext cx="2496820" cy="430887"/>
          </a:xfrm>
          <a:prstGeom prst="rect">
            <a:avLst/>
          </a:prstGeom>
        </p:spPr>
        <p:txBody>
          <a:bodyPr wrap="square">
            <a:spAutoFit/>
          </a:bodyPr>
          <a:lstStyle/>
          <a:p>
            <a:pPr algn="ctr"/>
            <a:r>
              <a:rPr lang="en-GB" sz="2200" dirty="0">
                <a:solidFill>
                  <a:schemeClr val="bg1"/>
                </a:solidFill>
              </a:rPr>
              <a:t>Text</a:t>
            </a:r>
          </a:p>
        </p:txBody>
      </p:sp>
    </p:spTree>
    <p:extLst>
      <p:ext uri="{BB962C8B-B14F-4D97-AF65-F5344CB8AC3E}">
        <p14:creationId xmlns:p14="http://schemas.microsoft.com/office/powerpoint/2010/main" val="35912845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FEB87-1D7A-4D08-8837-EBD93B759E37}"/>
              </a:ext>
            </a:extLst>
          </p:cNvPr>
          <p:cNvSpPr>
            <a:spLocks noGrp="1"/>
          </p:cNvSpPr>
          <p:nvPr>
            <p:ph type="title"/>
          </p:nvPr>
        </p:nvSpPr>
        <p:spPr>
          <a:xfrm>
            <a:off x="838200" y="243205"/>
            <a:ext cx="10515600" cy="1325563"/>
          </a:xfrm>
        </p:spPr>
        <p:txBody>
          <a:bodyPr/>
          <a:lstStyle/>
          <a:p>
            <a:r>
              <a:rPr lang="en-GB" b="1" dirty="0">
                <a:solidFill>
                  <a:schemeClr val="bg1"/>
                </a:solidFill>
              </a:rPr>
              <a:t>Heading</a:t>
            </a:r>
          </a:p>
        </p:txBody>
      </p:sp>
      <p:sp>
        <p:nvSpPr>
          <p:cNvPr id="4" name="Arrow: Curved Up 3">
            <a:extLst>
              <a:ext uri="{FF2B5EF4-FFF2-40B4-BE49-F238E27FC236}">
                <a16:creationId xmlns:a16="http://schemas.microsoft.com/office/drawing/2014/main" id="{1415241F-0C06-4643-BB78-2BF89A9A5229}"/>
              </a:ext>
            </a:extLst>
          </p:cNvPr>
          <p:cNvSpPr/>
          <p:nvPr/>
        </p:nvSpPr>
        <p:spPr>
          <a:xfrm>
            <a:off x="416188" y="3941914"/>
            <a:ext cx="2489572" cy="2306486"/>
          </a:xfrm>
          <a:prstGeom prst="curvedUpArrow">
            <a:avLst>
              <a:gd name="adj1" fmla="val 7303"/>
              <a:gd name="adj2" fmla="val 50000"/>
              <a:gd name="adj3" fmla="val 25000"/>
            </a:avLst>
          </a:prstGeom>
          <a:solidFill>
            <a:srgbClr val="A058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7" name="Arrow: Curved Down 36">
            <a:extLst>
              <a:ext uri="{FF2B5EF4-FFF2-40B4-BE49-F238E27FC236}">
                <a16:creationId xmlns:a16="http://schemas.microsoft.com/office/drawing/2014/main" id="{C9068CBE-913E-47F3-B304-25F1074CF62B}"/>
              </a:ext>
            </a:extLst>
          </p:cNvPr>
          <p:cNvSpPr/>
          <p:nvPr/>
        </p:nvSpPr>
        <p:spPr>
          <a:xfrm>
            <a:off x="5902960" y="1600380"/>
            <a:ext cx="2491200" cy="2307600"/>
          </a:xfrm>
          <a:prstGeom prst="curvedDownArrow">
            <a:avLst>
              <a:gd name="adj1" fmla="val 9348"/>
              <a:gd name="adj2" fmla="val 50000"/>
              <a:gd name="adj3" fmla="val 25000"/>
            </a:avLst>
          </a:prstGeom>
          <a:solidFill>
            <a:srgbClr val="EA2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8" name="Arrow: Curved Up 37">
            <a:extLst>
              <a:ext uri="{FF2B5EF4-FFF2-40B4-BE49-F238E27FC236}">
                <a16:creationId xmlns:a16="http://schemas.microsoft.com/office/drawing/2014/main" id="{6AD95C03-C31F-4879-945B-E7E1BC42961F}"/>
              </a:ext>
            </a:extLst>
          </p:cNvPr>
          <p:cNvSpPr/>
          <p:nvPr/>
        </p:nvSpPr>
        <p:spPr>
          <a:xfrm>
            <a:off x="4081343" y="3967140"/>
            <a:ext cx="2491200" cy="2307600"/>
          </a:xfrm>
          <a:prstGeom prst="curvedUpArrow">
            <a:avLst>
              <a:gd name="adj1" fmla="val 7303"/>
              <a:gd name="adj2" fmla="val 50000"/>
              <a:gd name="adj3" fmla="val 25000"/>
            </a:avLst>
          </a:prstGeom>
          <a:solidFill>
            <a:srgbClr val="FACA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9" name="Arrow: Curved Down 38">
            <a:extLst>
              <a:ext uri="{FF2B5EF4-FFF2-40B4-BE49-F238E27FC236}">
                <a16:creationId xmlns:a16="http://schemas.microsoft.com/office/drawing/2014/main" id="{7FC6A7C2-0046-43BD-A4B1-C41BB1911242}"/>
              </a:ext>
            </a:extLst>
          </p:cNvPr>
          <p:cNvSpPr/>
          <p:nvPr/>
        </p:nvSpPr>
        <p:spPr>
          <a:xfrm>
            <a:off x="2228632" y="1600380"/>
            <a:ext cx="2491200" cy="2307600"/>
          </a:xfrm>
          <a:prstGeom prst="curvedDownArrow">
            <a:avLst>
              <a:gd name="adj1" fmla="val 9348"/>
              <a:gd name="adj2" fmla="val 50000"/>
              <a:gd name="adj3" fmla="val 2500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1" name="Arrow: Curved Up 40">
            <a:extLst>
              <a:ext uri="{FF2B5EF4-FFF2-40B4-BE49-F238E27FC236}">
                <a16:creationId xmlns:a16="http://schemas.microsoft.com/office/drawing/2014/main" id="{C1791FD3-8ED2-468A-9B03-AD44384A35A5}"/>
              </a:ext>
            </a:extLst>
          </p:cNvPr>
          <p:cNvSpPr/>
          <p:nvPr/>
        </p:nvSpPr>
        <p:spPr>
          <a:xfrm>
            <a:off x="7748126" y="3967140"/>
            <a:ext cx="2491200" cy="2307600"/>
          </a:xfrm>
          <a:prstGeom prst="curvedUpArrow">
            <a:avLst>
              <a:gd name="adj1" fmla="val 7303"/>
              <a:gd name="adj2" fmla="val 50000"/>
              <a:gd name="adj3" fmla="val 25000"/>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 name="Arrow: Curved Down 42">
            <a:extLst>
              <a:ext uri="{FF2B5EF4-FFF2-40B4-BE49-F238E27FC236}">
                <a16:creationId xmlns:a16="http://schemas.microsoft.com/office/drawing/2014/main" id="{299FA1ED-BFFB-4967-8E6F-8568BC4EB3BD}"/>
              </a:ext>
            </a:extLst>
          </p:cNvPr>
          <p:cNvSpPr/>
          <p:nvPr/>
        </p:nvSpPr>
        <p:spPr>
          <a:xfrm>
            <a:off x="9546808" y="1599480"/>
            <a:ext cx="2491200" cy="2307600"/>
          </a:xfrm>
          <a:prstGeom prst="curvedDownArrow">
            <a:avLst>
              <a:gd name="adj1" fmla="val 9348"/>
              <a:gd name="adj2" fmla="val 50000"/>
              <a:gd name="adj3" fmla="val 25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TextBox 43">
            <a:extLst>
              <a:ext uri="{FF2B5EF4-FFF2-40B4-BE49-F238E27FC236}">
                <a16:creationId xmlns:a16="http://schemas.microsoft.com/office/drawing/2014/main" id="{E7E3FA4A-B9DA-4F48-B982-EED074784DBD}"/>
              </a:ext>
            </a:extLst>
          </p:cNvPr>
          <p:cNvSpPr txBox="1"/>
          <p:nvPr/>
        </p:nvSpPr>
        <p:spPr>
          <a:xfrm>
            <a:off x="523240" y="4605116"/>
            <a:ext cx="1808480" cy="492443"/>
          </a:xfrm>
          <a:prstGeom prst="rect">
            <a:avLst/>
          </a:prstGeom>
          <a:noFill/>
        </p:spPr>
        <p:txBody>
          <a:bodyPr wrap="square" rtlCol="0">
            <a:spAutoFit/>
          </a:bodyPr>
          <a:lstStyle/>
          <a:p>
            <a:pPr algn="ctr"/>
            <a:r>
              <a:rPr lang="en-GB" sz="1300" b="1" dirty="0">
                <a:solidFill>
                  <a:schemeClr val="bg1"/>
                </a:solidFill>
              </a:rPr>
              <a:t>Subheading</a:t>
            </a:r>
            <a:endParaRPr lang="en-GB" sz="1300" dirty="0">
              <a:solidFill>
                <a:schemeClr val="bg1"/>
              </a:solidFill>
            </a:endParaRPr>
          </a:p>
          <a:p>
            <a:pPr algn="ctr"/>
            <a:r>
              <a:rPr lang="en-GB" sz="1300" dirty="0">
                <a:solidFill>
                  <a:schemeClr val="bg1"/>
                </a:solidFill>
              </a:rPr>
              <a:t>Text</a:t>
            </a:r>
          </a:p>
        </p:txBody>
      </p:sp>
      <p:sp>
        <p:nvSpPr>
          <p:cNvPr id="45" name="TextBox 44">
            <a:extLst>
              <a:ext uri="{FF2B5EF4-FFF2-40B4-BE49-F238E27FC236}">
                <a16:creationId xmlns:a16="http://schemas.microsoft.com/office/drawing/2014/main" id="{8F042E1C-9E89-40EB-BD6F-D0D7F306D647}"/>
              </a:ext>
            </a:extLst>
          </p:cNvPr>
          <p:cNvSpPr txBox="1"/>
          <p:nvPr/>
        </p:nvSpPr>
        <p:spPr>
          <a:xfrm>
            <a:off x="2331720" y="2061626"/>
            <a:ext cx="1808480" cy="492443"/>
          </a:xfrm>
          <a:prstGeom prst="rect">
            <a:avLst/>
          </a:prstGeom>
          <a:noFill/>
        </p:spPr>
        <p:txBody>
          <a:bodyPr wrap="square" rtlCol="0">
            <a:spAutoFit/>
          </a:bodyPr>
          <a:lstStyle/>
          <a:p>
            <a:pPr algn="ctr"/>
            <a:r>
              <a:rPr lang="en-GB" sz="1300" b="1" dirty="0">
                <a:solidFill>
                  <a:schemeClr val="bg1"/>
                </a:solidFill>
              </a:rPr>
              <a:t>Subheading</a:t>
            </a:r>
            <a:endParaRPr lang="en-GB" sz="1300" dirty="0">
              <a:solidFill>
                <a:schemeClr val="bg1"/>
              </a:solidFill>
            </a:endParaRPr>
          </a:p>
          <a:p>
            <a:pPr algn="ctr"/>
            <a:r>
              <a:rPr lang="en-GB" sz="1300" dirty="0">
                <a:solidFill>
                  <a:schemeClr val="bg1"/>
                </a:solidFill>
              </a:rPr>
              <a:t>Text</a:t>
            </a:r>
          </a:p>
        </p:txBody>
      </p:sp>
      <p:sp>
        <p:nvSpPr>
          <p:cNvPr id="46" name="TextBox 45">
            <a:extLst>
              <a:ext uri="{FF2B5EF4-FFF2-40B4-BE49-F238E27FC236}">
                <a16:creationId xmlns:a16="http://schemas.microsoft.com/office/drawing/2014/main" id="{77EE583A-8CD4-4864-8DFB-8AC867D914CD}"/>
              </a:ext>
            </a:extLst>
          </p:cNvPr>
          <p:cNvSpPr txBox="1"/>
          <p:nvPr/>
        </p:nvSpPr>
        <p:spPr>
          <a:xfrm>
            <a:off x="4326672" y="4541742"/>
            <a:ext cx="1515328" cy="492443"/>
          </a:xfrm>
          <a:prstGeom prst="rect">
            <a:avLst/>
          </a:prstGeom>
          <a:noFill/>
        </p:spPr>
        <p:txBody>
          <a:bodyPr wrap="square" rtlCol="0">
            <a:spAutoFit/>
          </a:bodyPr>
          <a:lstStyle/>
          <a:p>
            <a:pPr algn="ctr"/>
            <a:r>
              <a:rPr lang="en-GB" sz="1300" b="1" dirty="0">
                <a:solidFill>
                  <a:schemeClr val="bg1"/>
                </a:solidFill>
              </a:rPr>
              <a:t>Subheading</a:t>
            </a:r>
            <a:endParaRPr lang="en-GB" sz="1300" dirty="0">
              <a:solidFill>
                <a:schemeClr val="bg1"/>
              </a:solidFill>
            </a:endParaRPr>
          </a:p>
          <a:p>
            <a:pPr algn="ctr"/>
            <a:r>
              <a:rPr lang="en-GB" sz="1300" dirty="0">
                <a:solidFill>
                  <a:schemeClr val="bg1"/>
                </a:solidFill>
              </a:rPr>
              <a:t>Text</a:t>
            </a:r>
          </a:p>
        </p:txBody>
      </p:sp>
      <p:sp>
        <p:nvSpPr>
          <p:cNvPr id="47" name="TextBox 46">
            <a:extLst>
              <a:ext uri="{FF2B5EF4-FFF2-40B4-BE49-F238E27FC236}">
                <a16:creationId xmlns:a16="http://schemas.microsoft.com/office/drawing/2014/main" id="{8CB0171B-A940-451D-A824-2749A9061663}"/>
              </a:ext>
            </a:extLst>
          </p:cNvPr>
          <p:cNvSpPr txBox="1"/>
          <p:nvPr/>
        </p:nvSpPr>
        <p:spPr>
          <a:xfrm>
            <a:off x="6169372" y="2192133"/>
            <a:ext cx="1507634" cy="492443"/>
          </a:xfrm>
          <a:prstGeom prst="rect">
            <a:avLst/>
          </a:prstGeom>
          <a:noFill/>
        </p:spPr>
        <p:txBody>
          <a:bodyPr wrap="square" rtlCol="0">
            <a:spAutoFit/>
          </a:bodyPr>
          <a:lstStyle/>
          <a:p>
            <a:pPr algn="ctr"/>
            <a:r>
              <a:rPr lang="en-GB" sz="1300" b="1" dirty="0">
                <a:solidFill>
                  <a:schemeClr val="bg1"/>
                </a:solidFill>
              </a:rPr>
              <a:t>Subheading</a:t>
            </a:r>
            <a:endParaRPr lang="en-GB" sz="1300" dirty="0">
              <a:solidFill>
                <a:schemeClr val="bg1"/>
              </a:solidFill>
            </a:endParaRPr>
          </a:p>
          <a:p>
            <a:pPr algn="ctr"/>
            <a:r>
              <a:rPr lang="en-GB" sz="1300" dirty="0">
                <a:solidFill>
                  <a:schemeClr val="bg1"/>
                </a:solidFill>
              </a:rPr>
              <a:t>Text</a:t>
            </a:r>
          </a:p>
        </p:txBody>
      </p:sp>
      <p:sp>
        <p:nvSpPr>
          <p:cNvPr id="48" name="TextBox 47">
            <a:extLst>
              <a:ext uri="{FF2B5EF4-FFF2-40B4-BE49-F238E27FC236}">
                <a16:creationId xmlns:a16="http://schemas.microsoft.com/office/drawing/2014/main" id="{1BD1E517-459F-47EC-9C26-4F59E70850EC}"/>
              </a:ext>
            </a:extLst>
          </p:cNvPr>
          <p:cNvSpPr txBox="1"/>
          <p:nvPr/>
        </p:nvSpPr>
        <p:spPr>
          <a:xfrm>
            <a:off x="7998534" y="4911371"/>
            <a:ext cx="1507634" cy="492443"/>
          </a:xfrm>
          <a:prstGeom prst="rect">
            <a:avLst/>
          </a:prstGeom>
          <a:noFill/>
        </p:spPr>
        <p:txBody>
          <a:bodyPr wrap="square" rtlCol="0">
            <a:spAutoFit/>
          </a:bodyPr>
          <a:lstStyle/>
          <a:p>
            <a:pPr algn="ctr"/>
            <a:r>
              <a:rPr lang="en-GB" sz="1300" b="1" dirty="0">
                <a:solidFill>
                  <a:schemeClr val="bg1"/>
                </a:solidFill>
              </a:rPr>
              <a:t>Subheading</a:t>
            </a:r>
            <a:endParaRPr lang="en-GB" sz="1300" dirty="0">
              <a:solidFill>
                <a:schemeClr val="bg1"/>
              </a:solidFill>
            </a:endParaRPr>
          </a:p>
          <a:p>
            <a:pPr algn="ctr"/>
            <a:r>
              <a:rPr lang="en-GB" sz="1300" dirty="0">
                <a:solidFill>
                  <a:schemeClr val="bg1"/>
                </a:solidFill>
              </a:rPr>
              <a:t>Text</a:t>
            </a:r>
          </a:p>
        </p:txBody>
      </p:sp>
      <p:sp>
        <p:nvSpPr>
          <p:cNvPr id="49" name="TextBox 48">
            <a:extLst>
              <a:ext uri="{FF2B5EF4-FFF2-40B4-BE49-F238E27FC236}">
                <a16:creationId xmlns:a16="http://schemas.microsoft.com/office/drawing/2014/main" id="{014C75E4-2908-46A9-BA88-E812A95DE965}"/>
              </a:ext>
            </a:extLst>
          </p:cNvPr>
          <p:cNvSpPr txBox="1"/>
          <p:nvPr/>
        </p:nvSpPr>
        <p:spPr>
          <a:xfrm>
            <a:off x="9796492" y="2301466"/>
            <a:ext cx="1507634" cy="492443"/>
          </a:xfrm>
          <a:prstGeom prst="rect">
            <a:avLst/>
          </a:prstGeom>
          <a:noFill/>
        </p:spPr>
        <p:txBody>
          <a:bodyPr wrap="square" rtlCol="0">
            <a:spAutoFit/>
          </a:bodyPr>
          <a:lstStyle/>
          <a:p>
            <a:pPr algn="ctr"/>
            <a:r>
              <a:rPr lang="en-GB" sz="1300" b="1" dirty="0">
                <a:solidFill>
                  <a:schemeClr val="bg1"/>
                </a:solidFill>
              </a:rPr>
              <a:t>Subheading</a:t>
            </a:r>
          </a:p>
          <a:p>
            <a:pPr algn="ctr"/>
            <a:r>
              <a:rPr lang="en-GB" sz="1300" dirty="0">
                <a:solidFill>
                  <a:schemeClr val="bg1"/>
                </a:solidFill>
              </a:rPr>
              <a:t>Text</a:t>
            </a:r>
          </a:p>
        </p:txBody>
      </p:sp>
    </p:spTree>
    <p:extLst>
      <p:ext uri="{BB962C8B-B14F-4D97-AF65-F5344CB8AC3E}">
        <p14:creationId xmlns:p14="http://schemas.microsoft.com/office/powerpoint/2010/main" val="26882299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Graphic 15" descr="Trophy">
            <a:extLst>
              <a:ext uri="{FF2B5EF4-FFF2-40B4-BE49-F238E27FC236}">
                <a16:creationId xmlns:a16="http://schemas.microsoft.com/office/drawing/2014/main" id="{4B8F426F-38C3-448F-98EE-A444825A2D1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7815370" y="2065911"/>
            <a:ext cx="4376630" cy="4376630"/>
          </a:xfrm>
          <a:prstGeom prst="rect">
            <a:avLst/>
          </a:prstGeom>
        </p:spPr>
      </p:pic>
      <p:pic>
        <p:nvPicPr>
          <p:cNvPr id="13" name="Graphic 12" descr="Trophy">
            <a:extLst>
              <a:ext uri="{FF2B5EF4-FFF2-40B4-BE49-F238E27FC236}">
                <a16:creationId xmlns:a16="http://schemas.microsoft.com/office/drawing/2014/main" id="{27057E05-00F9-473E-9D70-6BD3D9041B3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836565" y="2065911"/>
            <a:ext cx="4376630" cy="4376630"/>
          </a:xfrm>
          <a:prstGeom prst="rect">
            <a:avLst/>
          </a:prstGeom>
        </p:spPr>
      </p:pic>
      <p:pic>
        <p:nvPicPr>
          <p:cNvPr id="6" name="Graphic 5" descr="Trophy">
            <a:extLst>
              <a:ext uri="{FF2B5EF4-FFF2-40B4-BE49-F238E27FC236}">
                <a16:creationId xmlns:a16="http://schemas.microsoft.com/office/drawing/2014/main" id="{E3C14C83-E321-4BD1-BC31-91BAD3BF3F4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142240" y="2065911"/>
            <a:ext cx="4376630" cy="4376630"/>
          </a:xfrm>
          <a:prstGeom prst="rect">
            <a:avLst/>
          </a:prstGeom>
        </p:spPr>
      </p:pic>
      <p:sp>
        <p:nvSpPr>
          <p:cNvPr id="2" name="Title 1">
            <a:extLst>
              <a:ext uri="{FF2B5EF4-FFF2-40B4-BE49-F238E27FC236}">
                <a16:creationId xmlns:a16="http://schemas.microsoft.com/office/drawing/2014/main" id="{502B2C21-5293-41FA-B73E-90BB8C111DCA}"/>
              </a:ext>
            </a:extLst>
          </p:cNvPr>
          <p:cNvSpPr>
            <a:spLocks noGrp="1"/>
          </p:cNvSpPr>
          <p:nvPr>
            <p:ph type="title"/>
          </p:nvPr>
        </p:nvSpPr>
        <p:spPr>
          <a:xfrm>
            <a:off x="838200" y="238979"/>
            <a:ext cx="10515600" cy="1325563"/>
          </a:xfrm>
        </p:spPr>
        <p:txBody>
          <a:bodyPr/>
          <a:lstStyle/>
          <a:p>
            <a:r>
              <a:rPr lang="en-GB" b="1" dirty="0">
                <a:solidFill>
                  <a:schemeClr val="bg1"/>
                </a:solidFill>
              </a:rPr>
              <a:t>Heading</a:t>
            </a:r>
          </a:p>
        </p:txBody>
      </p:sp>
      <p:sp>
        <p:nvSpPr>
          <p:cNvPr id="15" name="Content Placeholder 2">
            <a:extLst>
              <a:ext uri="{FF2B5EF4-FFF2-40B4-BE49-F238E27FC236}">
                <a16:creationId xmlns:a16="http://schemas.microsoft.com/office/drawing/2014/main" id="{726520DA-DF1C-4052-A478-13AA37535199}"/>
              </a:ext>
            </a:extLst>
          </p:cNvPr>
          <p:cNvSpPr>
            <a:spLocks noGrp="1"/>
          </p:cNvSpPr>
          <p:nvPr>
            <p:ph idx="1"/>
          </p:nvPr>
        </p:nvSpPr>
        <p:spPr>
          <a:xfrm>
            <a:off x="926691" y="1471664"/>
            <a:ext cx="8760541" cy="711098"/>
          </a:xfrm>
        </p:spPr>
        <p:txBody>
          <a:bodyPr>
            <a:normAutofit/>
          </a:bodyPr>
          <a:lstStyle/>
          <a:p>
            <a:pPr marL="0" indent="0">
              <a:buNone/>
            </a:pPr>
            <a:r>
              <a:rPr lang="en-GB" sz="2000" dirty="0">
                <a:solidFill>
                  <a:schemeClr val="bg1"/>
                </a:solidFill>
              </a:rPr>
              <a:t>Text</a:t>
            </a:r>
          </a:p>
        </p:txBody>
      </p:sp>
      <p:sp>
        <p:nvSpPr>
          <p:cNvPr id="4" name="TextBox 3">
            <a:extLst>
              <a:ext uri="{FF2B5EF4-FFF2-40B4-BE49-F238E27FC236}">
                <a16:creationId xmlns:a16="http://schemas.microsoft.com/office/drawing/2014/main" id="{FECB3712-0947-4703-8D00-243A976E6F8D}"/>
              </a:ext>
            </a:extLst>
          </p:cNvPr>
          <p:cNvSpPr txBox="1"/>
          <p:nvPr/>
        </p:nvSpPr>
        <p:spPr>
          <a:xfrm>
            <a:off x="993059" y="2681435"/>
            <a:ext cx="2045352" cy="400110"/>
          </a:xfrm>
          <a:prstGeom prst="rect">
            <a:avLst/>
          </a:prstGeom>
          <a:noFill/>
        </p:spPr>
        <p:txBody>
          <a:bodyPr wrap="square" rtlCol="0">
            <a:spAutoFit/>
          </a:bodyPr>
          <a:lstStyle/>
          <a:p>
            <a:pPr algn="ctr"/>
            <a:r>
              <a:rPr lang="en-GB" sz="2000" dirty="0">
                <a:solidFill>
                  <a:schemeClr val="bg1"/>
                </a:solidFill>
              </a:rPr>
              <a:t>Text</a:t>
            </a:r>
          </a:p>
        </p:txBody>
      </p:sp>
      <p:sp>
        <p:nvSpPr>
          <p:cNvPr id="8" name="TextBox 7">
            <a:extLst>
              <a:ext uri="{FF2B5EF4-FFF2-40B4-BE49-F238E27FC236}">
                <a16:creationId xmlns:a16="http://schemas.microsoft.com/office/drawing/2014/main" id="{F62DBA0D-77D9-4F7D-B448-CB4FDDD69CAC}"/>
              </a:ext>
            </a:extLst>
          </p:cNvPr>
          <p:cNvSpPr txBox="1"/>
          <p:nvPr/>
        </p:nvSpPr>
        <p:spPr>
          <a:xfrm>
            <a:off x="5003303" y="2613392"/>
            <a:ext cx="2080001" cy="400110"/>
          </a:xfrm>
          <a:prstGeom prst="rect">
            <a:avLst/>
          </a:prstGeom>
          <a:noFill/>
        </p:spPr>
        <p:txBody>
          <a:bodyPr wrap="square" rtlCol="0">
            <a:spAutoFit/>
          </a:bodyPr>
          <a:lstStyle/>
          <a:p>
            <a:pPr algn="ctr"/>
            <a:r>
              <a:rPr lang="en-GB" sz="2000" dirty="0">
                <a:solidFill>
                  <a:schemeClr val="bg1"/>
                </a:solidFill>
              </a:rPr>
              <a:t>Text</a:t>
            </a:r>
          </a:p>
        </p:txBody>
      </p:sp>
      <p:sp>
        <p:nvSpPr>
          <p:cNvPr id="10" name="TextBox 9">
            <a:extLst>
              <a:ext uri="{FF2B5EF4-FFF2-40B4-BE49-F238E27FC236}">
                <a16:creationId xmlns:a16="http://schemas.microsoft.com/office/drawing/2014/main" id="{2E2BD10E-A6AD-4558-987E-F3F1D8C4D08D}"/>
              </a:ext>
            </a:extLst>
          </p:cNvPr>
          <p:cNvSpPr txBox="1"/>
          <p:nvPr/>
        </p:nvSpPr>
        <p:spPr>
          <a:xfrm>
            <a:off x="8945261" y="2753727"/>
            <a:ext cx="2133927" cy="400110"/>
          </a:xfrm>
          <a:prstGeom prst="rect">
            <a:avLst/>
          </a:prstGeom>
          <a:noFill/>
        </p:spPr>
        <p:txBody>
          <a:bodyPr wrap="square" rtlCol="0">
            <a:spAutoFit/>
          </a:bodyPr>
          <a:lstStyle/>
          <a:p>
            <a:pPr algn="ctr"/>
            <a:r>
              <a:rPr lang="en-GB" sz="2000" dirty="0">
                <a:solidFill>
                  <a:schemeClr val="bg1"/>
                </a:solidFill>
              </a:rPr>
              <a:t>Text</a:t>
            </a:r>
          </a:p>
        </p:txBody>
      </p:sp>
    </p:spTree>
    <p:extLst>
      <p:ext uri="{BB962C8B-B14F-4D97-AF65-F5344CB8AC3E}">
        <p14:creationId xmlns:p14="http://schemas.microsoft.com/office/powerpoint/2010/main" val="26515983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2C21-5293-41FA-B73E-90BB8C111DCA}"/>
              </a:ext>
            </a:extLst>
          </p:cNvPr>
          <p:cNvSpPr>
            <a:spLocks noGrp="1"/>
          </p:cNvSpPr>
          <p:nvPr>
            <p:ph type="title"/>
          </p:nvPr>
        </p:nvSpPr>
        <p:spPr>
          <a:xfrm>
            <a:off x="838200" y="238979"/>
            <a:ext cx="10515600" cy="1325563"/>
          </a:xfrm>
        </p:spPr>
        <p:txBody>
          <a:bodyPr/>
          <a:lstStyle/>
          <a:p>
            <a:r>
              <a:rPr lang="en-GB" b="1" dirty="0">
                <a:solidFill>
                  <a:schemeClr val="bg1"/>
                </a:solidFill>
              </a:rPr>
              <a:t>Heading</a:t>
            </a:r>
          </a:p>
        </p:txBody>
      </p:sp>
      <p:sp>
        <p:nvSpPr>
          <p:cNvPr id="15" name="Content Placeholder 2">
            <a:extLst>
              <a:ext uri="{FF2B5EF4-FFF2-40B4-BE49-F238E27FC236}">
                <a16:creationId xmlns:a16="http://schemas.microsoft.com/office/drawing/2014/main" id="{726520DA-DF1C-4052-A478-13AA37535199}"/>
              </a:ext>
            </a:extLst>
          </p:cNvPr>
          <p:cNvSpPr>
            <a:spLocks noGrp="1"/>
          </p:cNvSpPr>
          <p:nvPr>
            <p:ph idx="1"/>
          </p:nvPr>
        </p:nvSpPr>
        <p:spPr>
          <a:xfrm>
            <a:off x="926691" y="1471664"/>
            <a:ext cx="10340749" cy="1230896"/>
          </a:xfrm>
        </p:spPr>
        <p:txBody>
          <a:bodyPr>
            <a:normAutofit/>
          </a:bodyPr>
          <a:lstStyle/>
          <a:p>
            <a:pPr marL="0" indent="0">
              <a:buNone/>
            </a:pPr>
            <a:r>
              <a:rPr lang="en-GB" sz="2000" dirty="0">
                <a:solidFill>
                  <a:schemeClr val="bg1"/>
                </a:solidFill>
              </a:rPr>
              <a:t>Written and verbal feedback gained</a:t>
            </a:r>
          </a:p>
        </p:txBody>
      </p:sp>
      <p:sp>
        <p:nvSpPr>
          <p:cNvPr id="6" name="Content Placeholder 2">
            <a:extLst>
              <a:ext uri="{FF2B5EF4-FFF2-40B4-BE49-F238E27FC236}">
                <a16:creationId xmlns:a16="http://schemas.microsoft.com/office/drawing/2014/main" id="{3B89A897-F43D-4380-8B65-8A65A16E27D1}"/>
              </a:ext>
            </a:extLst>
          </p:cNvPr>
          <p:cNvSpPr txBox="1">
            <a:spLocks/>
          </p:cNvSpPr>
          <p:nvPr/>
        </p:nvSpPr>
        <p:spPr>
          <a:xfrm>
            <a:off x="882446" y="2315512"/>
            <a:ext cx="7282184" cy="39934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solidFill>
                  <a:schemeClr val="bg1"/>
                </a:solidFill>
              </a:rPr>
              <a:t>Text</a:t>
            </a:r>
          </a:p>
          <a:p>
            <a:endParaRPr lang="en-GB" sz="2400" dirty="0">
              <a:solidFill>
                <a:schemeClr val="bg1"/>
              </a:solidFill>
            </a:endParaRPr>
          </a:p>
        </p:txBody>
      </p:sp>
      <p:sp>
        <p:nvSpPr>
          <p:cNvPr id="5" name="Explosion: 8 Points 4">
            <a:extLst>
              <a:ext uri="{FF2B5EF4-FFF2-40B4-BE49-F238E27FC236}">
                <a16:creationId xmlns:a16="http://schemas.microsoft.com/office/drawing/2014/main" id="{9A9D6C3C-5341-47DC-A764-C8E7F209161A}"/>
              </a:ext>
            </a:extLst>
          </p:cNvPr>
          <p:cNvSpPr/>
          <p:nvPr/>
        </p:nvSpPr>
        <p:spPr>
          <a:xfrm>
            <a:off x="8208875" y="1926634"/>
            <a:ext cx="3840884" cy="3616960"/>
          </a:xfrm>
          <a:prstGeom prst="irregularSeal1">
            <a:avLst/>
          </a:prstGeom>
          <a:solidFill>
            <a:srgbClr val="EA2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78408839-CC06-44B0-9F1A-994773DF12BE}"/>
              </a:ext>
            </a:extLst>
          </p:cNvPr>
          <p:cNvSpPr/>
          <p:nvPr/>
        </p:nvSpPr>
        <p:spPr>
          <a:xfrm>
            <a:off x="9033804" y="2988787"/>
            <a:ext cx="2069104" cy="400110"/>
          </a:xfrm>
          <a:prstGeom prst="rect">
            <a:avLst/>
          </a:prstGeom>
        </p:spPr>
        <p:txBody>
          <a:bodyPr wrap="square">
            <a:spAutoFit/>
          </a:bodyPr>
          <a:lstStyle/>
          <a:p>
            <a:pPr algn="ctr"/>
            <a:r>
              <a:rPr lang="en-GB" sz="2000" dirty="0">
                <a:solidFill>
                  <a:schemeClr val="bg1"/>
                </a:solidFill>
              </a:rPr>
              <a:t>Text</a:t>
            </a:r>
          </a:p>
        </p:txBody>
      </p:sp>
    </p:spTree>
    <p:extLst>
      <p:ext uri="{BB962C8B-B14F-4D97-AF65-F5344CB8AC3E}">
        <p14:creationId xmlns:p14="http://schemas.microsoft.com/office/powerpoint/2010/main" val="3296587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9" name="Wave 38">
            <a:extLst>
              <a:ext uri="{FF2B5EF4-FFF2-40B4-BE49-F238E27FC236}">
                <a16:creationId xmlns:a16="http://schemas.microsoft.com/office/drawing/2014/main" id="{31BD3130-EC88-438E-ABA9-CA3F6B2FF6AF}"/>
              </a:ext>
            </a:extLst>
          </p:cNvPr>
          <p:cNvSpPr/>
          <p:nvPr/>
        </p:nvSpPr>
        <p:spPr>
          <a:xfrm rot="19925446">
            <a:off x="3480555" y="3721850"/>
            <a:ext cx="10456800" cy="4756755"/>
          </a:xfrm>
          <a:prstGeom prst="wav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https://www.cnwl.nhs.uk/application/files/6515/9854/3897/waving-pair.png">
            <a:extLst>
              <a:ext uri="{FF2B5EF4-FFF2-40B4-BE49-F238E27FC236}">
                <a16:creationId xmlns:a16="http://schemas.microsoft.com/office/drawing/2014/main" id="{8D4BC20B-34D1-46D1-BAC2-2DFC02232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5120" y="1332230"/>
            <a:ext cx="3810000" cy="4762500"/>
          </a:xfrm>
          <a:prstGeom prst="rect">
            <a:avLst/>
          </a:prstGeom>
          <a:noFill/>
          <a:extLst>
            <a:ext uri="{909E8E84-426E-40DD-AFC4-6F175D3DCCD1}">
              <a14:hiddenFill xmlns:a14="http://schemas.microsoft.com/office/drawing/2010/main">
                <a:solidFill>
                  <a:srgbClr val="FFFFFF"/>
                </a:solidFill>
              </a14:hiddenFill>
            </a:ext>
          </a:extLst>
        </p:spPr>
      </p:pic>
      <p:sp>
        <p:nvSpPr>
          <p:cNvPr id="38" name="Title 1">
            <a:extLst>
              <a:ext uri="{FF2B5EF4-FFF2-40B4-BE49-F238E27FC236}">
                <a16:creationId xmlns:a16="http://schemas.microsoft.com/office/drawing/2014/main" id="{88FD17DC-AAA4-478C-A702-51091B08121E}"/>
              </a:ext>
            </a:extLst>
          </p:cNvPr>
          <p:cNvSpPr>
            <a:spLocks noGrp="1"/>
          </p:cNvSpPr>
          <p:nvPr>
            <p:ph type="title"/>
          </p:nvPr>
        </p:nvSpPr>
        <p:spPr>
          <a:xfrm>
            <a:off x="690880" y="2235517"/>
            <a:ext cx="10515600" cy="1325563"/>
          </a:xfrm>
        </p:spPr>
        <p:txBody>
          <a:bodyPr>
            <a:normAutofit fontScale="90000"/>
          </a:bodyPr>
          <a:lstStyle/>
          <a:p>
            <a:r>
              <a:rPr lang="en-GB" sz="6000" b="1" dirty="0">
                <a:solidFill>
                  <a:schemeClr val="bg1"/>
                </a:solidFill>
              </a:rPr>
              <a:t>Questions/</a:t>
            </a:r>
            <a:br>
              <a:rPr lang="en-GB" sz="6000" b="1" dirty="0">
                <a:solidFill>
                  <a:schemeClr val="bg1"/>
                </a:solidFill>
              </a:rPr>
            </a:br>
            <a:r>
              <a:rPr lang="en-GB" sz="6000" b="1" dirty="0">
                <a:solidFill>
                  <a:schemeClr val="bg1"/>
                </a:solidFill>
              </a:rPr>
              <a:t>final comment</a:t>
            </a:r>
          </a:p>
        </p:txBody>
      </p:sp>
    </p:spTree>
    <p:extLst>
      <p:ext uri="{BB962C8B-B14F-4D97-AF65-F5344CB8AC3E}">
        <p14:creationId xmlns:p14="http://schemas.microsoft.com/office/powerpoint/2010/main" val="12601758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2C21-5293-41FA-B73E-90BB8C111DCA}"/>
              </a:ext>
            </a:extLst>
          </p:cNvPr>
          <p:cNvSpPr>
            <a:spLocks noGrp="1"/>
          </p:cNvSpPr>
          <p:nvPr>
            <p:ph type="title"/>
          </p:nvPr>
        </p:nvSpPr>
        <p:spPr>
          <a:xfrm>
            <a:off x="838200" y="238979"/>
            <a:ext cx="10515600" cy="1325563"/>
          </a:xfrm>
        </p:spPr>
        <p:txBody>
          <a:bodyPr/>
          <a:lstStyle/>
          <a:p>
            <a:r>
              <a:rPr lang="en-GB" b="1" i="1" dirty="0">
                <a:solidFill>
                  <a:schemeClr val="bg1"/>
                </a:solidFill>
              </a:rPr>
              <a:t>Icons</a:t>
            </a:r>
          </a:p>
        </p:txBody>
      </p:sp>
      <p:sp>
        <p:nvSpPr>
          <p:cNvPr id="6" name="Content Placeholder 2">
            <a:extLst>
              <a:ext uri="{FF2B5EF4-FFF2-40B4-BE49-F238E27FC236}">
                <a16:creationId xmlns:a16="http://schemas.microsoft.com/office/drawing/2014/main" id="{3B89A897-F43D-4380-8B65-8A65A16E27D1}"/>
              </a:ext>
            </a:extLst>
          </p:cNvPr>
          <p:cNvSpPr txBox="1">
            <a:spLocks/>
          </p:cNvSpPr>
          <p:nvPr/>
        </p:nvSpPr>
        <p:spPr>
          <a:xfrm>
            <a:off x="953565" y="1564541"/>
            <a:ext cx="8128789" cy="10587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i="1" dirty="0">
                <a:solidFill>
                  <a:schemeClr val="bg1"/>
                </a:solidFill>
              </a:rPr>
              <a:t>These icons can be copy and pasted into your slides, choose ones that relate to the content of the slide</a:t>
            </a:r>
          </a:p>
          <a:p>
            <a:pPr marL="0" indent="0">
              <a:buNone/>
            </a:pPr>
            <a:endParaRPr lang="en-GB" sz="2400" i="1" dirty="0">
              <a:solidFill>
                <a:schemeClr val="bg1"/>
              </a:solidFill>
            </a:endParaRPr>
          </a:p>
          <a:p>
            <a:pPr marL="0" indent="0">
              <a:buNone/>
            </a:pPr>
            <a:endParaRPr lang="en-GB" sz="2400" i="1" dirty="0">
              <a:solidFill>
                <a:schemeClr val="bg1"/>
              </a:solidFill>
            </a:endParaRPr>
          </a:p>
          <a:p>
            <a:pPr marL="0" indent="0">
              <a:buNone/>
            </a:pPr>
            <a:endParaRPr lang="en-GB" sz="2400" i="1" dirty="0">
              <a:solidFill>
                <a:schemeClr val="bg1"/>
              </a:solidFill>
            </a:endParaRPr>
          </a:p>
          <a:p>
            <a:pPr marL="0" indent="0">
              <a:buNone/>
            </a:pPr>
            <a:endParaRPr lang="en-GB" sz="2400" i="1" dirty="0">
              <a:solidFill>
                <a:schemeClr val="bg1"/>
              </a:solidFill>
            </a:endParaRPr>
          </a:p>
        </p:txBody>
      </p:sp>
      <p:pic>
        <p:nvPicPr>
          <p:cNvPr id="7" name="Graphic 6" descr="Lightbulb and gear">
            <a:extLst>
              <a:ext uri="{FF2B5EF4-FFF2-40B4-BE49-F238E27FC236}">
                <a16:creationId xmlns:a16="http://schemas.microsoft.com/office/drawing/2014/main" id="{D70A39B0-B4A8-4075-98DB-F04C36B6C3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38200" y="3053495"/>
            <a:ext cx="1109885" cy="1109885"/>
          </a:xfrm>
          <a:prstGeom prst="rect">
            <a:avLst/>
          </a:prstGeom>
        </p:spPr>
      </p:pic>
      <p:pic>
        <p:nvPicPr>
          <p:cNvPr id="4" name="Graphic 3" descr="Head with gears">
            <a:extLst>
              <a:ext uri="{FF2B5EF4-FFF2-40B4-BE49-F238E27FC236}">
                <a16:creationId xmlns:a16="http://schemas.microsoft.com/office/drawing/2014/main" id="{194C6DD3-E7E2-4D04-8359-EAB13A9A2CBA}"/>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914904" y="3219073"/>
            <a:ext cx="914400" cy="914400"/>
          </a:xfrm>
          <a:prstGeom prst="rect">
            <a:avLst/>
          </a:prstGeom>
        </p:spPr>
      </p:pic>
      <p:pic>
        <p:nvPicPr>
          <p:cNvPr id="8" name="Graphic 7" descr="Boardroom">
            <a:extLst>
              <a:ext uri="{FF2B5EF4-FFF2-40B4-BE49-F238E27FC236}">
                <a16:creationId xmlns:a16="http://schemas.microsoft.com/office/drawing/2014/main" id="{DE809016-C159-4F2C-B884-6649D5FBA2B3}"/>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607133" y="3250522"/>
            <a:ext cx="914400" cy="914400"/>
          </a:xfrm>
          <a:prstGeom prst="rect">
            <a:avLst/>
          </a:prstGeom>
        </p:spPr>
      </p:pic>
      <p:pic>
        <p:nvPicPr>
          <p:cNvPr id="10" name="Graphic 9" descr="Star">
            <a:extLst>
              <a:ext uri="{FF2B5EF4-FFF2-40B4-BE49-F238E27FC236}">
                <a16:creationId xmlns:a16="http://schemas.microsoft.com/office/drawing/2014/main" id="{07BBBDFD-9491-468C-931D-FEE270F8E72E}"/>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291474" y="3187745"/>
            <a:ext cx="914400" cy="914400"/>
          </a:xfrm>
          <a:prstGeom prst="rect">
            <a:avLst/>
          </a:prstGeom>
        </p:spPr>
      </p:pic>
      <p:pic>
        <p:nvPicPr>
          <p:cNvPr id="12" name="Graphic 11" descr="Pencil">
            <a:extLst>
              <a:ext uri="{FF2B5EF4-FFF2-40B4-BE49-F238E27FC236}">
                <a16:creationId xmlns:a16="http://schemas.microsoft.com/office/drawing/2014/main" id="{48D6F535-B986-4481-B853-A42EA61AA2FF}"/>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6134048" y="4234671"/>
            <a:ext cx="914400" cy="914400"/>
          </a:xfrm>
          <a:prstGeom prst="rect">
            <a:avLst/>
          </a:prstGeom>
        </p:spPr>
      </p:pic>
      <p:pic>
        <p:nvPicPr>
          <p:cNvPr id="14" name="Graphic 13" descr="Brain">
            <a:extLst>
              <a:ext uri="{FF2B5EF4-FFF2-40B4-BE49-F238E27FC236}">
                <a16:creationId xmlns:a16="http://schemas.microsoft.com/office/drawing/2014/main" id="{AD32695D-F928-4522-877B-C46A410CEF59}"/>
              </a:ext>
            </a:extLst>
          </p:cNvPr>
          <p:cNvPicPr>
            <a:picLocks noChangeAspect="1"/>
          </p:cNvPicPr>
          <p:nvPr/>
        </p:nvPicPr>
        <p:blipFill>
          <a:blip r:embed="rId13" cstate="hq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6081600" y="3122493"/>
            <a:ext cx="914400" cy="914400"/>
          </a:xfrm>
          <a:prstGeom prst="rect">
            <a:avLst/>
          </a:prstGeom>
        </p:spPr>
      </p:pic>
      <p:pic>
        <p:nvPicPr>
          <p:cNvPr id="16" name="Graphic 15" descr="Brain in head">
            <a:extLst>
              <a:ext uri="{FF2B5EF4-FFF2-40B4-BE49-F238E27FC236}">
                <a16:creationId xmlns:a16="http://schemas.microsoft.com/office/drawing/2014/main" id="{35CD86C8-9CD4-42A4-ADC4-BA9E91E235C9}"/>
              </a:ext>
            </a:extLst>
          </p:cNvPr>
          <p:cNvPicPr>
            <a:picLocks noChangeAspect="1"/>
          </p:cNvPicPr>
          <p:nvPr/>
        </p:nvPicPr>
        <p:blipFill>
          <a:blip r:embed="rId15" cstate="hq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4996225" y="4374413"/>
            <a:ext cx="914400" cy="914400"/>
          </a:xfrm>
          <a:prstGeom prst="rect">
            <a:avLst/>
          </a:prstGeom>
        </p:spPr>
      </p:pic>
      <p:pic>
        <p:nvPicPr>
          <p:cNvPr id="18" name="Graphic 17" descr="Open hand with plant">
            <a:extLst>
              <a:ext uri="{FF2B5EF4-FFF2-40B4-BE49-F238E27FC236}">
                <a16:creationId xmlns:a16="http://schemas.microsoft.com/office/drawing/2014/main" id="{0F4462C5-7B7D-4C3C-B310-B05B9E565FC8}"/>
              </a:ext>
            </a:extLst>
          </p:cNvPr>
          <p:cNvPicPr>
            <a:picLocks noChangeAspect="1"/>
          </p:cNvPicPr>
          <p:nvPr/>
        </p:nvPicPr>
        <p:blipFill>
          <a:blip r:embed="rId17" cstate="hqprint">
            <a:extLst>
              <a:ext uri="{28A0092B-C50C-407E-A947-70E740481C1C}">
                <a14:useLocalDpi xmlns:a14="http://schemas.microsoft.com/office/drawing/2010/main" val="0"/>
              </a:ext>
              <a:ext uri="{96DAC541-7B7A-43D3-8B79-37D633B846F1}">
                <asvg:svgBlip xmlns:asvg="http://schemas.microsoft.com/office/drawing/2016/SVG/main" xmlns="" r:embed="rId18"/>
              </a:ext>
            </a:extLst>
          </a:blip>
          <a:stretch>
            <a:fillRect/>
          </a:stretch>
        </p:blipFill>
        <p:spPr>
          <a:xfrm>
            <a:off x="3488714" y="4328313"/>
            <a:ext cx="914400" cy="914400"/>
          </a:xfrm>
          <a:prstGeom prst="rect">
            <a:avLst/>
          </a:prstGeom>
        </p:spPr>
      </p:pic>
      <p:pic>
        <p:nvPicPr>
          <p:cNvPr id="20" name="Graphic 19" descr="Users">
            <a:extLst>
              <a:ext uri="{FF2B5EF4-FFF2-40B4-BE49-F238E27FC236}">
                <a16:creationId xmlns:a16="http://schemas.microsoft.com/office/drawing/2014/main" id="{2F38BDBA-F5B1-488F-B188-130246A202F3}"/>
              </a:ext>
            </a:extLst>
          </p:cNvPr>
          <p:cNvPicPr>
            <a:picLocks noChangeAspect="1"/>
          </p:cNvPicPr>
          <p:nvPr/>
        </p:nvPicPr>
        <p:blipFill>
          <a:blip r:embed="rId19" cstate="hqprint">
            <a:extLst>
              <a:ext uri="{28A0092B-C50C-407E-A947-70E740481C1C}">
                <a14:useLocalDpi xmlns:a14="http://schemas.microsoft.com/office/drawing/2010/main" val="0"/>
              </a:ext>
              <a:ext uri="{96DAC541-7B7A-43D3-8B79-37D633B846F1}">
                <asvg:svgBlip xmlns:asvg="http://schemas.microsoft.com/office/drawing/2016/SVG/main" xmlns="" r:embed="rId20"/>
              </a:ext>
            </a:extLst>
          </a:blip>
          <a:stretch>
            <a:fillRect/>
          </a:stretch>
        </p:blipFill>
        <p:spPr>
          <a:xfrm>
            <a:off x="935942" y="4379058"/>
            <a:ext cx="914400" cy="914400"/>
          </a:xfrm>
          <a:prstGeom prst="rect">
            <a:avLst/>
          </a:prstGeom>
        </p:spPr>
      </p:pic>
      <p:pic>
        <p:nvPicPr>
          <p:cNvPr id="22" name="Graphic 21" descr="Puzzle pieces">
            <a:extLst>
              <a:ext uri="{FF2B5EF4-FFF2-40B4-BE49-F238E27FC236}">
                <a16:creationId xmlns:a16="http://schemas.microsoft.com/office/drawing/2014/main" id="{99F4E4B2-4543-4A47-89A4-068AC9B6A011}"/>
              </a:ext>
            </a:extLst>
          </p:cNvPr>
          <p:cNvPicPr>
            <a:picLocks noChangeAspect="1"/>
          </p:cNvPicPr>
          <p:nvPr/>
        </p:nvPicPr>
        <p:blipFill>
          <a:blip r:embed="rId21" cstate="hqprint">
            <a:extLst>
              <a:ext uri="{28A0092B-C50C-407E-A947-70E740481C1C}">
                <a14:useLocalDpi xmlns:a14="http://schemas.microsoft.com/office/drawing/2010/main" val="0"/>
              </a:ext>
              <a:ext uri="{96DAC541-7B7A-43D3-8B79-37D633B846F1}">
                <asvg:svgBlip xmlns:asvg="http://schemas.microsoft.com/office/drawing/2016/SVG/main" xmlns="" r:embed="rId22"/>
              </a:ext>
            </a:extLst>
          </a:blip>
          <a:stretch>
            <a:fillRect/>
          </a:stretch>
        </p:blipFill>
        <p:spPr>
          <a:xfrm>
            <a:off x="2291474" y="4374413"/>
            <a:ext cx="914400" cy="914400"/>
          </a:xfrm>
          <a:prstGeom prst="rect">
            <a:avLst/>
          </a:prstGeom>
        </p:spPr>
      </p:pic>
      <p:sp>
        <p:nvSpPr>
          <p:cNvPr id="23" name="Content Placeholder 2">
            <a:extLst>
              <a:ext uri="{FF2B5EF4-FFF2-40B4-BE49-F238E27FC236}">
                <a16:creationId xmlns:a16="http://schemas.microsoft.com/office/drawing/2014/main" id="{84CEC027-8C4A-4F18-9117-97DA4D04343C}"/>
              </a:ext>
            </a:extLst>
          </p:cNvPr>
          <p:cNvSpPr txBox="1">
            <a:spLocks/>
          </p:cNvSpPr>
          <p:nvPr/>
        </p:nvSpPr>
        <p:spPr>
          <a:xfrm>
            <a:off x="8102996" y="3232076"/>
            <a:ext cx="3537459" cy="18027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i="1" dirty="0">
                <a:solidFill>
                  <a:schemeClr val="bg1"/>
                </a:solidFill>
              </a:rPr>
              <a:t>Find other icons by navigating to ‘Insert’ and then ‘Icons’ on the top bar</a:t>
            </a:r>
          </a:p>
          <a:p>
            <a:pPr marL="0" indent="0">
              <a:buNone/>
            </a:pPr>
            <a:endParaRPr lang="en-GB" sz="2400" i="1" dirty="0">
              <a:solidFill>
                <a:schemeClr val="bg1"/>
              </a:solidFill>
            </a:endParaRPr>
          </a:p>
          <a:p>
            <a:pPr marL="0" indent="0">
              <a:buNone/>
            </a:pPr>
            <a:endParaRPr lang="en-GB" sz="2400" i="1" dirty="0">
              <a:solidFill>
                <a:schemeClr val="bg1"/>
              </a:solidFill>
            </a:endParaRPr>
          </a:p>
          <a:p>
            <a:pPr marL="0" indent="0">
              <a:buNone/>
            </a:pPr>
            <a:endParaRPr lang="en-GB" sz="2400" i="1" dirty="0">
              <a:solidFill>
                <a:schemeClr val="bg1"/>
              </a:solidFill>
            </a:endParaRPr>
          </a:p>
          <a:p>
            <a:pPr marL="0" indent="0">
              <a:buNone/>
            </a:pPr>
            <a:endParaRPr lang="en-GB" sz="2400" i="1" dirty="0">
              <a:solidFill>
                <a:schemeClr val="bg1"/>
              </a:solidFill>
            </a:endParaRPr>
          </a:p>
        </p:txBody>
      </p:sp>
    </p:spTree>
    <p:extLst>
      <p:ext uri="{BB962C8B-B14F-4D97-AF65-F5344CB8AC3E}">
        <p14:creationId xmlns:p14="http://schemas.microsoft.com/office/powerpoint/2010/main" val="34981196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EF8E162-2A29-44B3-910E-BC5EF491A8DE}"/>
              </a:ext>
            </a:extLst>
          </p:cNvPr>
          <p:cNvGrpSpPr/>
          <p:nvPr/>
        </p:nvGrpSpPr>
        <p:grpSpPr>
          <a:xfrm>
            <a:off x="604759" y="2051511"/>
            <a:ext cx="1192794" cy="1890391"/>
            <a:chOff x="8025919" y="-570947"/>
            <a:chExt cx="1075213" cy="1704043"/>
          </a:xfrm>
        </p:grpSpPr>
        <p:sp>
          <p:nvSpPr>
            <p:cNvPr id="12" name="Freeform 57">
              <a:extLst>
                <a:ext uri="{FF2B5EF4-FFF2-40B4-BE49-F238E27FC236}">
                  <a16:creationId xmlns:a16="http://schemas.microsoft.com/office/drawing/2014/main" id="{F2E665D3-1377-4771-83A4-A08864DF0D02}"/>
                </a:ext>
              </a:extLst>
            </p:cNvPr>
            <p:cNvSpPr>
              <a:spLocks noChangeArrowheads="1"/>
            </p:cNvSpPr>
            <p:nvPr userDrawn="1"/>
          </p:nvSpPr>
          <p:spPr bwMode="auto">
            <a:xfrm rot="3586718">
              <a:off x="8024484" y="145952"/>
              <a:ext cx="1704043" cy="270245"/>
            </a:xfrm>
            <a:custGeom>
              <a:avLst/>
              <a:gdLst>
                <a:gd name="T0" fmla="*/ 3004 w 3005"/>
                <a:gd name="T1" fmla="*/ 420 h 477"/>
                <a:gd name="T2" fmla="*/ 662 w 3005"/>
                <a:gd name="T3" fmla="*/ 476 h 477"/>
                <a:gd name="T4" fmla="*/ 0 w 3005"/>
                <a:gd name="T5" fmla="*/ 57 h 477"/>
                <a:gd name="T6" fmla="*/ 2341 w 3005"/>
                <a:gd name="T7" fmla="*/ 0 h 477"/>
                <a:gd name="T8" fmla="*/ 3004 w 3005"/>
                <a:gd name="T9" fmla="*/ 420 h 477"/>
              </a:gdLst>
              <a:ahLst/>
              <a:cxnLst>
                <a:cxn ang="0">
                  <a:pos x="T0" y="T1"/>
                </a:cxn>
                <a:cxn ang="0">
                  <a:pos x="T2" y="T3"/>
                </a:cxn>
                <a:cxn ang="0">
                  <a:pos x="T4" y="T5"/>
                </a:cxn>
                <a:cxn ang="0">
                  <a:pos x="T6" y="T7"/>
                </a:cxn>
                <a:cxn ang="0">
                  <a:pos x="T8" y="T9"/>
                </a:cxn>
              </a:cxnLst>
              <a:rect l="0" t="0" r="r" b="b"/>
              <a:pathLst>
                <a:path w="3005" h="477">
                  <a:moveTo>
                    <a:pt x="3004" y="420"/>
                  </a:moveTo>
                  <a:lnTo>
                    <a:pt x="662" y="476"/>
                  </a:lnTo>
                  <a:lnTo>
                    <a:pt x="0" y="57"/>
                  </a:lnTo>
                  <a:lnTo>
                    <a:pt x="2341" y="0"/>
                  </a:lnTo>
                  <a:lnTo>
                    <a:pt x="3004" y="420"/>
                  </a:lnTo>
                </a:path>
              </a:pathLst>
            </a:custGeom>
            <a:noFill/>
            <a:ln w="28575" cap="flat">
              <a:solidFill>
                <a:srgbClr val="FF5B8F"/>
              </a:solidFill>
              <a:prstDash val="sysDot"/>
              <a:bevel/>
              <a:headEnd/>
              <a:tailEnd/>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13" name="Freeform 76">
              <a:extLst>
                <a:ext uri="{FF2B5EF4-FFF2-40B4-BE49-F238E27FC236}">
                  <a16:creationId xmlns:a16="http://schemas.microsoft.com/office/drawing/2014/main" id="{AEB206D0-73CA-4743-9F19-3F46B52B1D02}"/>
                </a:ext>
              </a:extLst>
            </p:cNvPr>
            <p:cNvSpPr>
              <a:spLocks noChangeArrowheads="1"/>
            </p:cNvSpPr>
            <p:nvPr userDrawn="1"/>
          </p:nvSpPr>
          <p:spPr bwMode="auto">
            <a:xfrm rot="3586718">
              <a:off x="8649375" y="224222"/>
              <a:ext cx="242721" cy="242719"/>
            </a:xfrm>
            <a:custGeom>
              <a:avLst/>
              <a:gdLst>
                <a:gd name="T0" fmla="*/ 424 w 427"/>
                <a:gd name="T1" fmla="*/ 209 h 428"/>
                <a:gd name="T2" fmla="*/ 424 w 427"/>
                <a:gd name="T3" fmla="*/ 209 h 428"/>
                <a:gd name="T4" fmla="*/ 218 w 427"/>
                <a:gd name="T5" fmla="*/ 424 h 428"/>
                <a:gd name="T6" fmla="*/ 218 w 427"/>
                <a:gd name="T7" fmla="*/ 424 h 428"/>
                <a:gd name="T8" fmla="*/ 2 w 427"/>
                <a:gd name="T9" fmla="*/ 219 h 428"/>
                <a:gd name="T10" fmla="*/ 2 w 427"/>
                <a:gd name="T11" fmla="*/ 219 h 428"/>
                <a:gd name="T12" fmla="*/ 208 w 427"/>
                <a:gd name="T13" fmla="*/ 4 h 428"/>
                <a:gd name="T14" fmla="*/ 208 w 427"/>
                <a:gd name="T15" fmla="*/ 4 h 428"/>
                <a:gd name="T16" fmla="*/ 424 w 427"/>
                <a:gd name="T17" fmla="*/ 209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428">
                  <a:moveTo>
                    <a:pt x="424" y="209"/>
                  </a:moveTo>
                  <a:lnTo>
                    <a:pt x="424" y="209"/>
                  </a:lnTo>
                  <a:cubicBezTo>
                    <a:pt x="426" y="325"/>
                    <a:pt x="334" y="422"/>
                    <a:pt x="218" y="424"/>
                  </a:cubicBezTo>
                  <a:lnTo>
                    <a:pt x="218" y="424"/>
                  </a:lnTo>
                  <a:cubicBezTo>
                    <a:pt x="102" y="427"/>
                    <a:pt x="5" y="335"/>
                    <a:pt x="2" y="219"/>
                  </a:cubicBezTo>
                  <a:lnTo>
                    <a:pt x="2" y="219"/>
                  </a:lnTo>
                  <a:cubicBezTo>
                    <a:pt x="0" y="103"/>
                    <a:pt x="92" y="6"/>
                    <a:pt x="208" y="4"/>
                  </a:cubicBezTo>
                  <a:lnTo>
                    <a:pt x="208" y="4"/>
                  </a:lnTo>
                  <a:cubicBezTo>
                    <a:pt x="324" y="0"/>
                    <a:pt x="420" y="93"/>
                    <a:pt x="424" y="209"/>
                  </a:cubicBezTo>
                </a:path>
              </a:pathLst>
            </a:custGeom>
            <a:solidFill>
              <a:srgbClr val="15BBCB"/>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14" name="Freeform 80">
              <a:extLst>
                <a:ext uri="{FF2B5EF4-FFF2-40B4-BE49-F238E27FC236}">
                  <a16:creationId xmlns:a16="http://schemas.microsoft.com/office/drawing/2014/main" id="{2AEDA130-E202-49F0-A952-5DF6C6AC740F}"/>
                </a:ext>
              </a:extLst>
            </p:cNvPr>
            <p:cNvSpPr>
              <a:spLocks noChangeArrowheads="1"/>
            </p:cNvSpPr>
            <p:nvPr userDrawn="1"/>
          </p:nvSpPr>
          <p:spPr bwMode="auto">
            <a:xfrm rot="3586718">
              <a:off x="8845907" y="513853"/>
              <a:ext cx="147632" cy="150136"/>
            </a:xfrm>
            <a:custGeom>
              <a:avLst/>
              <a:gdLst>
                <a:gd name="T0" fmla="*/ 259 w 262"/>
                <a:gd name="T1" fmla="*/ 128 h 263"/>
                <a:gd name="T2" fmla="*/ 259 w 262"/>
                <a:gd name="T3" fmla="*/ 128 h 263"/>
                <a:gd name="T4" fmla="*/ 133 w 262"/>
                <a:gd name="T5" fmla="*/ 260 h 263"/>
                <a:gd name="T6" fmla="*/ 133 w 262"/>
                <a:gd name="T7" fmla="*/ 260 h 263"/>
                <a:gd name="T8" fmla="*/ 1 w 262"/>
                <a:gd name="T9" fmla="*/ 134 h 263"/>
                <a:gd name="T10" fmla="*/ 1 w 262"/>
                <a:gd name="T11" fmla="*/ 134 h 263"/>
                <a:gd name="T12" fmla="*/ 127 w 262"/>
                <a:gd name="T13" fmla="*/ 2 h 263"/>
                <a:gd name="T14" fmla="*/ 127 w 262"/>
                <a:gd name="T15" fmla="*/ 2 h 263"/>
                <a:gd name="T16" fmla="*/ 259 w 262"/>
                <a:gd name="T17" fmla="*/ 12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2" h="263">
                  <a:moveTo>
                    <a:pt x="259" y="128"/>
                  </a:moveTo>
                  <a:lnTo>
                    <a:pt x="259" y="128"/>
                  </a:lnTo>
                  <a:cubicBezTo>
                    <a:pt x="261" y="199"/>
                    <a:pt x="205" y="258"/>
                    <a:pt x="133" y="260"/>
                  </a:cubicBezTo>
                  <a:lnTo>
                    <a:pt x="133" y="260"/>
                  </a:lnTo>
                  <a:cubicBezTo>
                    <a:pt x="63" y="262"/>
                    <a:pt x="3" y="205"/>
                    <a:pt x="1" y="134"/>
                  </a:cubicBezTo>
                  <a:lnTo>
                    <a:pt x="1" y="134"/>
                  </a:lnTo>
                  <a:cubicBezTo>
                    <a:pt x="0" y="63"/>
                    <a:pt x="56" y="3"/>
                    <a:pt x="127" y="2"/>
                  </a:cubicBezTo>
                  <a:lnTo>
                    <a:pt x="127" y="2"/>
                  </a:lnTo>
                  <a:cubicBezTo>
                    <a:pt x="199" y="0"/>
                    <a:pt x="258" y="56"/>
                    <a:pt x="259" y="128"/>
                  </a:cubicBezTo>
                </a:path>
              </a:pathLst>
            </a:custGeom>
            <a:solidFill>
              <a:srgbClr val="C9DA24"/>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15" name="Freeform 84">
              <a:extLst>
                <a:ext uri="{FF2B5EF4-FFF2-40B4-BE49-F238E27FC236}">
                  <a16:creationId xmlns:a16="http://schemas.microsoft.com/office/drawing/2014/main" id="{E9B899F8-1261-4524-A997-FF099C733499}"/>
                </a:ext>
              </a:extLst>
            </p:cNvPr>
            <p:cNvSpPr>
              <a:spLocks noChangeArrowheads="1"/>
            </p:cNvSpPr>
            <p:nvPr userDrawn="1"/>
          </p:nvSpPr>
          <p:spPr bwMode="auto">
            <a:xfrm rot="3586718">
              <a:off x="9003543" y="755359"/>
              <a:ext cx="97590" cy="97588"/>
            </a:xfrm>
            <a:custGeom>
              <a:avLst/>
              <a:gdLst>
                <a:gd name="T0" fmla="*/ 170 w 172"/>
                <a:gd name="T1" fmla="*/ 84 h 173"/>
                <a:gd name="T2" fmla="*/ 170 w 172"/>
                <a:gd name="T3" fmla="*/ 84 h 173"/>
                <a:gd name="T4" fmla="*/ 88 w 172"/>
                <a:gd name="T5" fmla="*/ 171 h 173"/>
                <a:gd name="T6" fmla="*/ 88 w 172"/>
                <a:gd name="T7" fmla="*/ 171 h 173"/>
                <a:gd name="T8" fmla="*/ 1 w 172"/>
                <a:gd name="T9" fmla="*/ 88 h 173"/>
                <a:gd name="T10" fmla="*/ 1 w 172"/>
                <a:gd name="T11" fmla="*/ 88 h 173"/>
                <a:gd name="T12" fmla="*/ 83 w 172"/>
                <a:gd name="T13" fmla="*/ 1 h 173"/>
                <a:gd name="T14" fmla="*/ 83 w 172"/>
                <a:gd name="T15" fmla="*/ 1 h 173"/>
                <a:gd name="T16" fmla="*/ 170 w 172"/>
                <a:gd name="T17" fmla="*/ 84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173">
                  <a:moveTo>
                    <a:pt x="170" y="84"/>
                  </a:moveTo>
                  <a:lnTo>
                    <a:pt x="170" y="84"/>
                  </a:lnTo>
                  <a:cubicBezTo>
                    <a:pt x="171" y="131"/>
                    <a:pt x="134" y="170"/>
                    <a:pt x="88" y="171"/>
                  </a:cubicBezTo>
                  <a:lnTo>
                    <a:pt x="88" y="171"/>
                  </a:lnTo>
                  <a:cubicBezTo>
                    <a:pt x="41" y="172"/>
                    <a:pt x="2" y="135"/>
                    <a:pt x="1" y="88"/>
                  </a:cubicBezTo>
                  <a:lnTo>
                    <a:pt x="1" y="88"/>
                  </a:lnTo>
                  <a:cubicBezTo>
                    <a:pt x="0" y="41"/>
                    <a:pt x="36" y="3"/>
                    <a:pt x="83" y="1"/>
                  </a:cubicBezTo>
                  <a:lnTo>
                    <a:pt x="83" y="1"/>
                  </a:lnTo>
                  <a:cubicBezTo>
                    <a:pt x="130" y="0"/>
                    <a:pt x="169" y="37"/>
                    <a:pt x="170" y="84"/>
                  </a:cubicBezTo>
                </a:path>
              </a:pathLst>
            </a:custGeom>
            <a:solidFill>
              <a:srgbClr val="FFD64D"/>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16" name="Freeform 87">
              <a:extLst>
                <a:ext uri="{FF2B5EF4-FFF2-40B4-BE49-F238E27FC236}">
                  <a16:creationId xmlns:a16="http://schemas.microsoft.com/office/drawing/2014/main" id="{A56F92FF-5867-4269-919E-E0CD25E37594}"/>
                </a:ext>
              </a:extLst>
            </p:cNvPr>
            <p:cNvSpPr>
              <a:spLocks noChangeArrowheads="1"/>
            </p:cNvSpPr>
            <p:nvPr userDrawn="1"/>
          </p:nvSpPr>
          <p:spPr bwMode="auto">
            <a:xfrm rot="3586718">
              <a:off x="8186562" y="512206"/>
              <a:ext cx="365856" cy="365856"/>
            </a:xfrm>
            <a:custGeom>
              <a:avLst/>
              <a:gdLst>
                <a:gd name="T0" fmla="*/ 219 w 447"/>
                <a:gd name="T1" fmla="*/ 60 h 447"/>
                <a:gd name="T2" fmla="*/ 219 w 447"/>
                <a:gd name="T3" fmla="*/ 60 h 447"/>
                <a:gd name="T4" fmla="*/ 59 w 447"/>
                <a:gd name="T5" fmla="*/ 227 h 447"/>
                <a:gd name="T6" fmla="*/ 59 w 447"/>
                <a:gd name="T7" fmla="*/ 227 h 447"/>
                <a:gd name="T8" fmla="*/ 226 w 447"/>
                <a:gd name="T9" fmla="*/ 385 h 447"/>
                <a:gd name="T10" fmla="*/ 226 w 447"/>
                <a:gd name="T11" fmla="*/ 385 h 447"/>
                <a:gd name="T12" fmla="*/ 386 w 447"/>
                <a:gd name="T13" fmla="*/ 218 h 447"/>
                <a:gd name="T14" fmla="*/ 386 w 447"/>
                <a:gd name="T15" fmla="*/ 218 h 447"/>
                <a:gd name="T16" fmla="*/ 219 w 447"/>
                <a:gd name="T17" fmla="*/ 60 h 447"/>
                <a:gd name="T18" fmla="*/ 228 w 447"/>
                <a:gd name="T19" fmla="*/ 443 h 447"/>
                <a:gd name="T20" fmla="*/ 228 w 447"/>
                <a:gd name="T21" fmla="*/ 443 h 447"/>
                <a:gd name="T22" fmla="*/ 2 w 447"/>
                <a:gd name="T23" fmla="*/ 228 h 447"/>
                <a:gd name="T24" fmla="*/ 2 w 447"/>
                <a:gd name="T25" fmla="*/ 228 h 447"/>
                <a:gd name="T26" fmla="*/ 217 w 447"/>
                <a:gd name="T27" fmla="*/ 2 h 447"/>
                <a:gd name="T28" fmla="*/ 217 w 447"/>
                <a:gd name="T29" fmla="*/ 2 h 447"/>
                <a:gd name="T30" fmla="*/ 443 w 447"/>
                <a:gd name="T31" fmla="*/ 217 h 447"/>
                <a:gd name="T32" fmla="*/ 443 w 447"/>
                <a:gd name="T33" fmla="*/ 217 h 447"/>
                <a:gd name="T34" fmla="*/ 228 w 447"/>
                <a:gd name="T35" fmla="*/ 443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7" h="447">
                  <a:moveTo>
                    <a:pt x="219" y="60"/>
                  </a:moveTo>
                  <a:lnTo>
                    <a:pt x="219" y="60"/>
                  </a:lnTo>
                  <a:cubicBezTo>
                    <a:pt x="129" y="62"/>
                    <a:pt x="58" y="137"/>
                    <a:pt x="59" y="227"/>
                  </a:cubicBezTo>
                  <a:lnTo>
                    <a:pt x="59" y="227"/>
                  </a:lnTo>
                  <a:cubicBezTo>
                    <a:pt x="62" y="316"/>
                    <a:pt x="137" y="388"/>
                    <a:pt x="226" y="385"/>
                  </a:cubicBezTo>
                  <a:lnTo>
                    <a:pt x="226" y="385"/>
                  </a:lnTo>
                  <a:cubicBezTo>
                    <a:pt x="316" y="384"/>
                    <a:pt x="388" y="309"/>
                    <a:pt x="386" y="218"/>
                  </a:cubicBezTo>
                  <a:lnTo>
                    <a:pt x="386" y="218"/>
                  </a:lnTo>
                  <a:cubicBezTo>
                    <a:pt x="384" y="129"/>
                    <a:pt x="309" y="58"/>
                    <a:pt x="219" y="60"/>
                  </a:cubicBezTo>
                  <a:close/>
                  <a:moveTo>
                    <a:pt x="228" y="443"/>
                  </a:moveTo>
                  <a:lnTo>
                    <a:pt x="228" y="443"/>
                  </a:lnTo>
                  <a:cubicBezTo>
                    <a:pt x="106" y="446"/>
                    <a:pt x="6" y="349"/>
                    <a:pt x="2" y="228"/>
                  </a:cubicBezTo>
                  <a:lnTo>
                    <a:pt x="2" y="228"/>
                  </a:lnTo>
                  <a:cubicBezTo>
                    <a:pt x="0" y="107"/>
                    <a:pt x="96" y="5"/>
                    <a:pt x="217" y="2"/>
                  </a:cubicBezTo>
                  <a:lnTo>
                    <a:pt x="217" y="2"/>
                  </a:lnTo>
                  <a:cubicBezTo>
                    <a:pt x="339" y="0"/>
                    <a:pt x="440" y="96"/>
                    <a:pt x="443" y="217"/>
                  </a:cubicBezTo>
                  <a:lnTo>
                    <a:pt x="443" y="217"/>
                  </a:lnTo>
                  <a:cubicBezTo>
                    <a:pt x="446" y="339"/>
                    <a:pt x="349" y="440"/>
                    <a:pt x="228" y="443"/>
                  </a:cubicBezTo>
                  <a:close/>
                </a:path>
              </a:pathLst>
            </a:custGeom>
            <a:solidFill>
              <a:srgbClr val="FFA707"/>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17" name="Triangle 39">
              <a:extLst>
                <a:ext uri="{FF2B5EF4-FFF2-40B4-BE49-F238E27FC236}">
                  <a16:creationId xmlns:a16="http://schemas.microsoft.com/office/drawing/2014/main" id="{69DF5869-83CF-4C6E-AEB1-E87E2CF725B8}"/>
                </a:ext>
              </a:extLst>
            </p:cNvPr>
            <p:cNvSpPr/>
            <p:nvPr userDrawn="1"/>
          </p:nvSpPr>
          <p:spPr>
            <a:xfrm>
              <a:off x="8025919" y="72345"/>
              <a:ext cx="356974" cy="307736"/>
            </a:xfrm>
            <a:prstGeom prst="triangle">
              <a:avLst/>
            </a:prstGeom>
            <a:solidFill>
              <a:srgbClr val="008FCE"/>
            </a:solidFill>
            <a:ln w="12700" cap="flat" cmpd="sng" algn="ctr">
              <a:noFill/>
              <a:prstDash val="solid"/>
              <a:miter lim="800000"/>
            </a:ln>
            <a:effectLst/>
          </p:spPr>
          <p:txBody>
            <a:bodyPr rtlCol="0" anchor="ctr"/>
            <a:lstStyle/>
            <a:p>
              <a:pPr marL="0" marR="0" lvl="0" indent="0" algn="ctr" defTabSz="685663"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grpSp>
        <p:nvGrpSpPr>
          <p:cNvPr id="27" name="Group 26">
            <a:extLst>
              <a:ext uri="{FF2B5EF4-FFF2-40B4-BE49-F238E27FC236}">
                <a16:creationId xmlns:a16="http://schemas.microsoft.com/office/drawing/2014/main" id="{DDD89F71-68E0-403E-920B-CF3571007AC1}"/>
              </a:ext>
            </a:extLst>
          </p:cNvPr>
          <p:cNvGrpSpPr/>
          <p:nvPr/>
        </p:nvGrpSpPr>
        <p:grpSpPr>
          <a:xfrm>
            <a:off x="2743644" y="2040571"/>
            <a:ext cx="1538018" cy="1945234"/>
            <a:chOff x="7918268" y="3778192"/>
            <a:chExt cx="1360854" cy="1721162"/>
          </a:xfrm>
        </p:grpSpPr>
        <p:sp>
          <p:nvSpPr>
            <p:cNvPr id="28" name="Freeform 61">
              <a:extLst>
                <a:ext uri="{FF2B5EF4-FFF2-40B4-BE49-F238E27FC236}">
                  <a16:creationId xmlns:a16="http://schemas.microsoft.com/office/drawing/2014/main" id="{D1F97C68-6A3B-4CC8-B68F-EB659A742A3B}"/>
                </a:ext>
              </a:extLst>
            </p:cNvPr>
            <p:cNvSpPr>
              <a:spLocks noChangeArrowheads="1"/>
            </p:cNvSpPr>
            <p:nvPr userDrawn="1"/>
          </p:nvSpPr>
          <p:spPr bwMode="auto">
            <a:xfrm rot="2726607">
              <a:off x="8026821" y="5055201"/>
              <a:ext cx="713146" cy="175159"/>
            </a:xfrm>
            <a:custGeom>
              <a:avLst/>
              <a:gdLst>
                <a:gd name="T0" fmla="*/ 1256 w 1257"/>
                <a:gd name="T1" fmla="*/ 287 h 307"/>
                <a:gd name="T2" fmla="*/ 454 w 1257"/>
                <a:gd name="T3" fmla="*/ 306 h 307"/>
                <a:gd name="T4" fmla="*/ 0 w 1257"/>
                <a:gd name="T5" fmla="*/ 19 h 307"/>
                <a:gd name="T6" fmla="*/ 802 w 1257"/>
                <a:gd name="T7" fmla="*/ 0 h 307"/>
                <a:gd name="T8" fmla="*/ 1256 w 1257"/>
                <a:gd name="T9" fmla="*/ 287 h 307"/>
              </a:gdLst>
              <a:ahLst/>
              <a:cxnLst>
                <a:cxn ang="0">
                  <a:pos x="T0" y="T1"/>
                </a:cxn>
                <a:cxn ang="0">
                  <a:pos x="T2" y="T3"/>
                </a:cxn>
                <a:cxn ang="0">
                  <a:pos x="T4" y="T5"/>
                </a:cxn>
                <a:cxn ang="0">
                  <a:pos x="T6" y="T7"/>
                </a:cxn>
                <a:cxn ang="0">
                  <a:pos x="T8" y="T9"/>
                </a:cxn>
              </a:cxnLst>
              <a:rect l="0" t="0" r="r" b="b"/>
              <a:pathLst>
                <a:path w="1257" h="307">
                  <a:moveTo>
                    <a:pt x="1256" y="287"/>
                  </a:moveTo>
                  <a:lnTo>
                    <a:pt x="454" y="306"/>
                  </a:lnTo>
                  <a:lnTo>
                    <a:pt x="0" y="19"/>
                  </a:lnTo>
                  <a:lnTo>
                    <a:pt x="802" y="0"/>
                  </a:lnTo>
                  <a:lnTo>
                    <a:pt x="1256" y="287"/>
                  </a:lnTo>
                </a:path>
              </a:pathLst>
            </a:custGeom>
            <a:solidFill>
              <a:srgbClr val="FFA707"/>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29" name="Freeform 46">
              <a:extLst>
                <a:ext uri="{FF2B5EF4-FFF2-40B4-BE49-F238E27FC236}">
                  <a16:creationId xmlns:a16="http://schemas.microsoft.com/office/drawing/2014/main" id="{FC6D7B22-2857-4EF0-96B4-F33088B05273}"/>
                </a:ext>
              </a:extLst>
            </p:cNvPr>
            <p:cNvSpPr>
              <a:spLocks noChangeArrowheads="1"/>
            </p:cNvSpPr>
            <p:nvPr userDrawn="1"/>
          </p:nvSpPr>
          <p:spPr bwMode="auto">
            <a:xfrm rot="2726607">
              <a:off x="8451505" y="4759559"/>
              <a:ext cx="1248632" cy="212693"/>
            </a:xfrm>
            <a:custGeom>
              <a:avLst/>
              <a:gdLst>
                <a:gd name="T0" fmla="*/ 0 w 2199"/>
                <a:gd name="T1" fmla="*/ 374 h 375"/>
                <a:gd name="T2" fmla="*/ 1725 w 2199"/>
                <a:gd name="T3" fmla="*/ 333 h 375"/>
                <a:gd name="T4" fmla="*/ 2198 w 2199"/>
                <a:gd name="T5" fmla="*/ 0 h 375"/>
                <a:gd name="T6" fmla="*/ 473 w 2199"/>
                <a:gd name="T7" fmla="*/ 43 h 375"/>
                <a:gd name="T8" fmla="*/ 0 w 2199"/>
                <a:gd name="T9" fmla="*/ 374 h 375"/>
              </a:gdLst>
              <a:ahLst/>
              <a:cxnLst>
                <a:cxn ang="0">
                  <a:pos x="T0" y="T1"/>
                </a:cxn>
                <a:cxn ang="0">
                  <a:pos x="T2" y="T3"/>
                </a:cxn>
                <a:cxn ang="0">
                  <a:pos x="T4" y="T5"/>
                </a:cxn>
                <a:cxn ang="0">
                  <a:pos x="T6" y="T7"/>
                </a:cxn>
                <a:cxn ang="0">
                  <a:pos x="T8" y="T9"/>
                </a:cxn>
              </a:cxnLst>
              <a:rect l="0" t="0" r="r" b="b"/>
              <a:pathLst>
                <a:path w="2199" h="375">
                  <a:moveTo>
                    <a:pt x="0" y="374"/>
                  </a:moveTo>
                  <a:lnTo>
                    <a:pt x="1725" y="333"/>
                  </a:lnTo>
                  <a:lnTo>
                    <a:pt x="2198" y="0"/>
                  </a:lnTo>
                  <a:lnTo>
                    <a:pt x="473" y="43"/>
                  </a:lnTo>
                  <a:lnTo>
                    <a:pt x="0" y="374"/>
                  </a:lnTo>
                </a:path>
              </a:pathLst>
            </a:custGeom>
            <a:solidFill>
              <a:srgbClr val="FF5B8F"/>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0" name="Freeform 59">
              <a:extLst>
                <a:ext uri="{FF2B5EF4-FFF2-40B4-BE49-F238E27FC236}">
                  <a16:creationId xmlns:a16="http://schemas.microsoft.com/office/drawing/2014/main" id="{52C72AA9-E42D-4613-9925-F9B4AF46BB4F}"/>
                </a:ext>
              </a:extLst>
            </p:cNvPr>
            <p:cNvSpPr>
              <a:spLocks noChangeArrowheads="1"/>
            </p:cNvSpPr>
            <p:nvPr userDrawn="1"/>
          </p:nvSpPr>
          <p:spPr bwMode="auto">
            <a:xfrm rot="2726607">
              <a:off x="8291978" y="4495091"/>
              <a:ext cx="1704043" cy="270245"/>
            </a:xfrm>
            <a:custGeom>
              <a:avLst/>
              <a:gdLst>
                <a:gd name="T0" fmla="*/ 3004 w 3005"/>
                <a:gd name="T1" fmla="*/ 420 h 477"/>
                <a:gd name="T2" fmla="*/ 663 w 3005"/>
                <a:gd name="T3" fmla="*/ 476 h 477"/>
                <a:gd name="T4" fmla="*/ 0 w 3005"/>
                <a:gd name="T5" fmla="*/ 57 h 477"/>
                <a:gd name="T6" fmla="*/ 2341 w 3005"/>
                <a:gd name="T7" fmla="*/ 0 h 477"/>
                <a:gd name="T8" fmla="*/ 3004 w 3005"/>
                <a:gd name="T9" fmla="*/ 420 h 477"/>
              </a:gdLst>
              <a:ahLst/>
              <a:cxnLst>
                <a:cxn ang="0">
                  <a:pos x="T0" y="T1"/>
                </a:cxn>
                <a:cxn ang="0">
                  <a:pos x="T2" y="T3"/>
                </a:cxn>
                <a:cxn ang="0">
                  <a:pos x="T4" y="T5"/>
                </a:cxn>
                <a:cxn ang="0">
                  <a:pos x="T6" y="T7"/>
                </a:cxn>
                <a:cxn ang="0">
                  <a:pos x="T8" y="T9"/>
                </a:cxn>
              </a:cxnLst>
              <a:rect l="0" t="0" r="r" b="b"/>
              <a:pathLst>
                <a:path w="3005" h="477">
                  <a:moveTo>
                    <a:pt x="3004" y="420"/>
                  </a:moveTo>
                  <a:lnTo>
                    <a:pt x="663" y="476"/>
                  </a:lnTo>
                  <a:lnTo>
                    <a:pt x="0" y="57"/>
                  </a:lnTo>
                  <a:lnTo>
                    <a:pt x="2341" y="0"/>
                  </a:lnTo>
                  <a:lnTo>
                    <a:pt x="3004" y="420"/>
                  </a:lnTo>
                </a:path>
              </a:pathLst>
            </a:custGeom>
            <a:solidFill>
              <a:srgbClr val="FFA707"/>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1" name="Freeform 88">
              <a:extLst>
                <a:ext uri="{FF2B5EF4-FFF2-40B4-BE49-F238E27FC236}">
                  <a16:creationId xmlns:a16="http://schemas.microsoft.com/office/drawing/2014/main" id="{ADD6B715-2A89-4CBE-ACA6-B6940CFD9BDE}"/>
                </a:ext>
              </a:extLst>
            </p:cNvPr>
            <p:cNvSpPr>
              <a:spLocks noChangeArrowheads="1"/>
            </p:cNvSpPr>
            <p:nvPr userDrawn="1"/>
          </p:nvSpPr>
          <p:spPr bwMode="auto">
            <a:xfrm rot="2726607">
              <a:off x="8968861" y="4631389"/>
              <a:ext cx="252730" cy="255231"/>
            </a:xfrm>
            <a:custGeom>
              <a:avLst/>
              <a:gdLst>
                <a:gd name="T0" fmla="*/ 220 w 447"/>
                <a:gd name="T1" fmla="*/ 61 h 448"/>
                <a:gd name="T2" fmla="*/ 220 w 447"/>
                <a:gd name="T3" fmla="*/ 61 h 448"/>
                <a:gd name="T4" fmla="*/ 61 w 447"/>
                <a:gd name="T5" fmla="*/ 228 h 448"/>
                <a:gd name="T6" fmla="*/ 61 w 447"/>
                <a:gd name="T7" fmla="*/ 228 h 448"/>
                <a:gd name="T8" fmla="*/ 228 w 447"/>
                <a:gd name="T9" fmla="*/ 387 h 448"/>
                <a:gd name="T10" fmla="*/ 228 w 447"/>
                <a:gd name="T11" fmla="*/ 387 h 448"/>
                <a:gd name="T12" fmla="*/ 387 w 447"/>
                <a:gd name="T13" fmla="*/ 220 h 448"/>
                <a:gd name="T14" fmla="*/ 387 w 447"/>
                <a:gd name="T15" fmla="*/ 220 h 448"/>
                <a:gd name="T16" fmla="*/ 220 w 447"/>
                <a:gd name="T17" fmla="*/ 61 h 448"/>
                <a:gd name="T18" fmla="*/ 229 w 447"/>
                <a:gd name="T19" fmla="*/ 444 h 448"/>
                <a:gd name="T20" fmla="*/ 229 w 447"/>
                <a:gd name="T21" fmla="*/ 444 h 448"/>
                <a:gd name="T22" fmla="*/ 3 w 447"/>
                <a:gd name="T23" fmla="*/ 229 h 448"/>
                <a:gd name="T24" fmla="*/ 3 w 447"/>
                <a:gd name="T25" fmla="*/ 229 h 448"/>
                <a:gd name="T26" fmla="*/ 218 w 447"/>
                <a:gd name="T27" fmla="*/ 4 h 448"/>
                <a:gd name="T28" fmla="*/ 218 w 447"/>
                <a:gd name="T29" fmla="*/ 4 h 448"/>
                <a:gd name="T30" fmla="*/ 444 w 447"/>
                <a:gd name="T31" fmla="*/ 219 h 448"/>
                <a:gd name="T32" fmla="*/ 444 w 447"/>
                <a:gd name="T33" fmla="*/ 219 h 448"/>
                <a:gd name="T34" fmla="*/ 229 w 447"/>
                <a:gd name="T35" fmla="*/ 444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7" h="448">
                  <a:moveTo>
                    <a:pt x="220" y="61"/>
                  </a:moveTo>
                  <a:lnTo>
                    <a:pt x="220" y="61"/>
                  </a:lnTo>
                  <a:cubicBezTo>
                    <a:pt x="130" y="63"/>
                    <a:pt x="58" y="138"/>
                    <a:pt x="61" y="228"/>
                  </a:cubicBezTo>
                  <a:lnTo>
                    <a:pt x="61" y="228"/>
                  </a:lnTo>
                  <a:cubicBezTo>
                    <a:pt x="62" y="318"/>
                    <a:pt x="138" y="389"/>
                    <a:pt x="228" y="387"/>
                  </a:cubicBezTo>
                  <a:lnTo>
                    <a:pt x="228" y="387"/>
                  </a:lnTo>
                  <a:cubicBezTo>
                    <a:pt x="318" y="384"/>
                    <a:pt x="388" y="310"/>
                    <a:pt x="387" y="220"/>
                  </a:cubicBezTo>
                  <a:lnTo>
                    <a:pt x="387" y="220"/>
                  </a:lnTo>
                  <a:cubicBezTo>
                    <a:pt x="384" y="130"/>
                    <a:pt x="310" y="59"/>
                    <a:pt x="220" y="61"/>
                  </a:cubicBezTo>
                  <a:close/>
                  <a:moveTo>
                    <a:pt x="229" y="444"/>
                  </a:moveTo>
                  <a:lnTo>
                    <a:pt x="229" y="444"/>
                  </a:lnTo>
                  <a:cubicBezTo>
                    <a:pt x="107" y="447"/>
                    <a:pt x="6" y="351"/>
                    <a:pt x="3" y="229"/>
                  </a:cubicBezTo>
                  <a:lnTo>
                    <a:pt x="3" y="229"/>
                  </a:lnTo>
                  <a:cubicBezTo>
                    <a:pt x="0" y="107"/>
                    <a:pt x="97" y="7"/>
                    <a:pt x="218" y="4"/>
                  </a:cubicBezTo>
                  <a:lnTo>
                    <a:pt x="218" y="4"/>
                  </a:lnTo>
                  <a:cubicBezTo>
                    <a:pt x="340" y="0"/>
                    <a:pt x="441" y="97"/>
                    <a:pt x="444" y="219"/>
                  </a:cubicBezTo>
                  <a:lnTo>
                    <a:pt x="444" y="219"/>
                  </a:lnTo>
                  <a:cubicBezTo>
                    <a:pt x="446" y="340"/>
                    <a:pt x="351" y="441"/>
                    <a:pt x="229" y="444"/>
                  </a:cubicBezTo>
                  <a:close/>
                </a:path>
              </a:pathLst>
            </a:custGeom>
            <a:solidFill>
              <a:srgbClr val="EAF0E0"/>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2" name="Freeform 98">
              <a:extLst>
                <a:ext uri="{FF2B5EF4-FFF2-40B4-BE49-F238E27FC236}">
                  <a16:creationId xmlns:a16="http://schemas.microsoft.com/office/drawing/2014/main" id="{CA308895-9347-4921-A76A-CD2AC77A0085}"/>
                </a:ext>
              </a:extLst>
            </p:cNvPr>
            <p:cNvSpPr>
              <a:spLocks noChangeArrowheads="1"/>
            </p:cNvSpPr>
            <p:nvPr userDrawn="1"/>
          </p:nvSpPr>
          <p:spPr bwMode="auto">
            <a:xfrm rot="2726607">
              <a:off x="8630968" y="5077239"/>
              <a:ext cx="495449" cy="150136"/>
            </a:xfrm>
            <a:custGeom>
              <a:avLst/>
              <a:gdLst>
                <a:gd name="T0" fmla="*/ 0 w 875"/>
                <a:gd name="T1" fmla="*/ 265 h 266"/>
                <a:gd name="T2" fmla="*/ 517 w 875"/>
                <a:gd name="T3" fmla="*/ 252 h 266"/>
                <a:gd name="T4" fmla="*/ 874 w 875"/>
                <a:gd name="T5" fmla="*/ 0 h 266"/>
                <a:gd name="T6" fmla="*/ 358 w 875"/>
                <a:gd name="T7" fmla="*/ 13 h 266"/>
                <a:gd name="T8" fmla="*/ 0 w 875"/>
                <a:gd name="T9" fmla="*/ 265 h 266"/>
              </a:gdLst>
              <a:ahLst/>
              <a:cxnLst>
                <a:cxn ang="0">
                  <a:pos x="T0" y="T1"/>
                </a:cxn>
                <a:cxn ang="0">
                  <a:pos x="T2" y="T3"/>
                </a:cxn>
                <a:cxn ang="0">
                  <a:pos x="T4" y="T5"/>
                </a:cxn>
                <a:cxn ang="0">
                  <a:pos x="T6" y="T7"/>
                </a:cxn>
                <a:cxn ang="0">
                  <a:pos x="T8" y="T9"/>
                </a:cxn>
              </a:cxnLst>
              <a:rect l="0" t="0" r="r" b="b"/>
              <a:pathLst>
                <a:path w="875" h="266">
                  <a:moveTo>
                    <a:pt x="0" y="265"/>
                  </a:moveTo>
                  <a:lnTo>
                    <a:pt x="517" y="252"/>
                  </a:lnTo>
                  <a:lnTo>
                    <a:pt x="874" y="0"/>
                  </a:lnTo>
                  <a:lnTo>
                    <a:pt x="358" y="13"/>
                  </a:lnTo>
                  <a:lnTo>
                    <a:pt x="0" y="265"/>
                  </a:lnTo>
                </a:path>
              </a:pathLst>
            </a:custGeom>
            <a:solidFill>
              <a:srgbClr val="C9DA24"/>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3" name="Freeform 101">
              <a:extLst>
                <a:ext uri="{FF2B5EF4-FFF2-40B4-BE49-F238E27FC236}">
                  <a16:creationId xmlns:a16="http://schemas.microsoft.com/office/drawing/2014/main" id="{CCE1AEA2-D8FE-43B8-B00F-565334460C48}"/>
                </a:ext>
              </a:extLst>
            </p:cNvPr>
            <p:cNvSpPr>
              <a:spLocks noChangeArrowheads="1"/>
            </p:cNvSpPr>
            <p:nvPr userDrawn="1"/>
          </p:nvSpPr>
          <p:spPr bwMode="auto">
            <a:xfrm rot="2726607">
              <a:off x="8474355" y="4854653"/>
              <a:ext cx="350318" cy="147632"/>
            </a:xfrm>
            <a:custGeom>
              <a:avLst/>
              <a:gdLst>
                <a:gd name="T0" fmla="*/ 0 w 617"/>
                <a:gd name="T1" fmla="*/ 258 h 259"/>
                <a:gd name="T2" fmla="*/ 258 w 617"/>
                <a:gd name="T3" fmla="*/ 252 h 259"/>
                <a:gd name="T4" fmla="*/ 616 w 617"/>
                <a:gd name="T5" fmla="*/ 0 h 259"/>
                <a:gd name="T6" fmla="*/ 358 w 617"/>
                <a:gd name="T7" fmla="*/ 7 h 259"/>
                <a:gd name="T8" fmla="*/ 0 w 617"/>
                <a:gd name="T9" fmla="*/ 258 h 259"/>
              </a:gdLst>
              <a:ahLst/>
              <a:cxnLst>
                <a:cxn ang="0">
                  <a:pos x="T0" y="T1"/>
                </a:cxn>
                <a:cxn ang="0">
                  <a:pos x="T2" y="T3"/>
                </a:cxn>
                <a:cxn ang="0">
                  <a:pos x="T4" y="T5"/>
                </a:cxn>
                <a:cxn ang="0">
                  <a:pos x="T6" y="T7"/>
                </a:cxn>
                <a:cxn ang="0">
                  <a:pos x="T8" y="T9"/>
                </a:cxn>
              </a:cxnLst>
              <a:rect l="0" t="0" r="r" b="b"/>
              <a:pathLst>
                <a:path w="617" h="259">
                  <a:moveTo>
                    <a:pt x="0" y="258"/>
                  </a:moveTo>
                  <a:lnTo>
                    <a:pt x="258" y="252"/>
                  </a:lnTo>
                  <a:lnTo>
                    <a:pt x="616" y="0"/>
                  </a:lnTo>
                  <a:lnTo>
                    <a:pt x="358" y="7"/>
                  </a:lnTo>
                  <a:lnTo>
                    <a:pt x="0" y="258"/>
                  </a:lnTo>
                </a:path>
              </a:pathLst>
            </a:custGeom>
            <a:solidFill>
              <a:srgbClr val="C9DA24"/>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4" name="Freeform 121">
              <a:extLst>
                <a:ext uri="{FF2B5EF4-FFF2-40B4-BE49-F238E27FC236}">
                  <a16:creationId xmlns:a16="http://schemas.microsoft.com/office/drawing/2014/main" id="{C80CD4F9-F1FE-4C59-885C-3046E7521C0C}"/>
                </a:ext>
              </a:extLst>
            </p:cNvPr>
            <p:cNvSpPr>
              <a:spLocks noChangeArrowheads="1"/>
            </p:cNvSpPr>
            <p:nvPr userDrawn="1"/>
          </p:nvSpPr>
          <p:spPr bwMode="auto">
            <a:xfrm rot="2726607">
              <a:off x="8508549" y="5134987"/>
              <a:ext cx="80072" cy="80072"/>
            </a:xfrm>
            <a:custGeom>
              <a:avLst/>
              <a:gdLst>
                <a:gd name="T0" fmla="*/ 142 w 143"/>
                <a:gd name="T1" fmla="*/ 69 h 142"/>
                <a:gd name="T2" fmla="*/ 142 w 143"/>
                <a:gd name="T3" fmla="*/ 69 h 142"/>
                <a:gd name="T4" fmla="*/ 73 w 143"/>
                <a:gd name="T5" fmla="*/ 140 h 142"/>
                <a:gd name="T6" fmla="*/ 73 w 143"/>
                <a:gd name="T7" fmla="*/ 140 h 142"/>
                <a:gd name="T8" fmla="*/ 1 w 143"/>
                <a:gd name="T9" fmla="*/ 73 h 142"/>
                <a:gd name="T10" fmla="*/ 1 w 143"/>
                <a:gd name="T11" fmla="*/ 73 h 142"/>
                <a:gd name="T12" fmla="*/ 69 w 143"/>
                <a:gd name="T13" fmla="*/ 1 h 142"/>
                <a:gd name="T14" fmla="*/ 69 w 143"/>
                <a:gd name="T15" fmla="*/ 1 h 142"/>
                <a:gd name="T16" fmla="*/ 142 w 143"/>
                <a:gd name="T17"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42">
                  <a:moveTo>
                    <a:pt x="142" y="69"/>
                  </a:moveTo>
                  <a:lnTo>
                    <a:pt x="142" y="69"/>
                  </a:lnTo>
                  <a:cubicBezTo>
                    <a:pt x="142" y="108"/>
                    <a:pt x="112" y="140"/>
                    <a:pt x="73" y="140"/>
                  </a:cubicBezTo>
                  <a:lnTo>
                    <a:pt x="73" y="140"/>
                  </a:lnTo>
                  <a:cubicBezTo>
                    <a:pt x="34" y="141"/>
                    <a:pt x="2" y="112"/>
                    <a:pt x="1" y="73"/>
                  </a:cubicBezTo>
                  <a:lnTo>
                    <a:pt x="1" y="73"/>
                  </a:lnTo>
                  <a:cubicBezTo>
                    <a:pt x="0" y="34"/>
                    <a:pt x="31" y="2"/>
                    <a:pt x="69" y="1"/>
                  </a:cubicBezTo>
                  <a:lnTo>
                    <a:pt x="69" y="1"/>
                  </a:lnTo>
                  <a:cubicBezTo>
                    <a:pt x="108" y="0"/>
                    <a:pt x="140" y="30"/>
                    <a:pt x="142" y="69"/>
                  </a:cubicBezTo>
                </a:path>
              </a:pathLst>
            </a:custGeom>
            <a:solidFill>
              <a:srgbClr val="15BBCB"/>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5" name="Freeform 122">
              <a:extLst>
                <a:ext uri="{FF2B5EF4-FFF2-40B4-BE49-F238E27FC236}">
                  <a16:creationId xmlns:a16="http://schemas.microsoft.com/office/drawing/2014/main" id="{4BA91DF2-7629-40A0-B865-78641C3F762C}"/>
                </a:ext>
              </a:extLst>
            </p:cNvPr>
            <p:cNvSpPr>
              <a:spLocks noChangeArrowheads="1"/>
            </p:cNvSpPr>
            <p:nvPr userDrawn="1"/>
          </p:nvSpPr>
          <p:spPr bwMode="auto">
            <a:xfrm rot="2726607">
              <a:off x="8409833" y="5039568"/>
              <a:ext cx="82576" cy="80072"/>
            </a:xfrm>
            <a:custGeom>
              <a:avLst/>
              <a:gdLst>
                <a:gd name="T0" fmla="*/ 142 w 144"/>
                <a:gd name="T1" fmla="*/ 69 h 142"/>
                <a:gd name="T2" fmla="*/ 142 w 144"/>
                <a:gd name="T3" fmla="*/ 69 h 142"/>
                <a:gd name="T4" fmla="*/ 73 w 144"/>
                <a:gd name="T5" fmla="*/ 140 h 142"/>
                <a:gd name="T6" fmla="*/ 73 w 144"/>
                <a:gd name="T7" fmla="*/ 140 h 142"/>
                <a:gd name="T8" fmla="*/ 1 w 144"/>
                <a:gd name="T9" fmla="*/ 73 h 142"/>
                <a:gd name="T10" fmla="*/ 1 w 144"/>
                <a:gd name="T11" fmla="*/ 73 h 142"/>
                <a:gd name="T12" fmla="*/ 70 w 144"/>
                <a:gd name="T13" fmla="*/ 0 h 142"/>
                <a:gd name="T14" fmla="*/ 70 w 144"/>
                <a:gd name="T15" fmla="*/ 0 h 142"/>
                <a:gd name="T16" fmla="*/ 142 w 144"/>
                <a:gd name="T17"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42">
                  <a:moveTo>
                    <a:pt x="142" y="69"/>
                  </a:moveTo>
                  <a:lnTo>
                    <a:pt x="142" y="69"/>
                  </a:lnTo>
                  <a:cubicBezTo>
                    <a:pt x="143" y="108"/>
                    <a:pt x="112" y="139"/>
                    <a:pt x="73" y="140"/>
                  </a:cubicBezTo>
                  <a:lnTo>
                    <a:pt x="73" y="140"/>
                  </a:lnTo>
                  <a:cubicBezTo>
                    <a:pt x="34" y="141"/>
                    <a:pt x="2" y="111"/>
                    <a:pt x="1" y="73"/>
                  </a:cubicBezTo>
                  <a:lnTo>
                    <a:pt x="1" y="73"/>
                  </a:lnTo>
                  <a:cubicBezTo>
                    <a:pt x="0" y="33"/>
                    <a:pt x="31" y="2"/>
                    <a:pt x="70" y="0"/>
                  </a:cubicBezTo>
                  <a:lnTo>
                    <a:pt x="70" y="0"/>
                  </a:lnTo>
                  <a:cubicBezTo>
                    <a:pt x="108" y="0"/>
                    <a:pt x="141" y="30"/>
                    <a:pt x="142" y="69"/>
                  </a:cubicBezTo>
                </a:path>
              </a:pathLst>
            </a:custGeom>
            <a:solidFill>
              <a:srgbClr val="15BBCB"/>
            </a:solidFill>
            <a:ln>
              <a:noFill/>
            </a:ln>
            <a:effectLst/>
          </p:spPr>
          <p:txBody>
            <a:bodyPr wrap="none" anchor="ctr"/>
            <a:lstStyle/>
            <a:p>
              <a:pPr marL="0" marR="0" lvl="0" indent="0" defTabSz="685663" eaLnBrk="1" fontAlgn="auto" latinLnBrk="0" hangingPunct="1">
                <a:lnSpc>
                  <a:spcPct val="100000"/>
                </a:lnSpc>
                <a:spcBef>
                  <a:spcPts val="0"/>
                </a:spcBef>
                <a:spcAft>
                  <a:spcPts val="0"/>
                </a:spcAft>
                <a:buClrTx/>
                <a:buSzTx/>
                <a:buFontTx/>
                <a:buNone/>
                <a:tabLst/>
                <a:defRPr/>
              </a:pPr>
              <a:endParaRPr kumimoji="0" lang="en-US" sz="1012" b="0" i="0" u="none" strike="noStrike" kern="0" cap="none" spc="0" normalizeH="0" baseline="0" noProof="0">
                <a:ln>
                  <a:noFill/>
                </a:ln>
                <a:solidFill>
                  <a:srgbClr val="FFFFFF"/>
                </a:solidFill>
                <a:effectLst/>
                <a:uLnTx/>
                <a:uFillTx/>
              </a:endParaRPr>
            </a:p>
          </p:txBody>
        </p:sp>
        <p:sp>
          <p:nvSpPr>
            <p:cNvPr id="36" name="Hexagon 35">
              <a:extLst>
                <a:ext uri="{FF2B5EF4-FFF2-40B4-BE49-F238E27FC236}">
                  <a16:creationId xmlns:a16="http://schemas.microsoft.com/office/drawing/2014/main" id="{CFB5FF0F-FBD7-4F7C-BFA9-F3D876DA5B68}"/>
                </a:ext>
              </a:extLst>
            </p:cNvPr>
            <p:cNvSpPr/>
            <p:nvPr userDrawn="1"/>
          </p:nvSpPr>
          <p:spPr>
            <a:xfrm rot="6862459">
              <a:off x="7871451" y="4129419"/>
              <a:ext cx="678850" cy="585216"/>
            </a:xfrm>
            <a:prstGeom prst="hexagon">
              <a:avLst/>
            </a:prstGeom>
            <a:noFill/>
            <a:ln w="28575" cap="flat" cmpd="sng" algn="ctr">
              <a:solidFill>
                <a:srgbClr val="C9DA24"/>
              </a:solidFill>
              <a:prstDash val="sysDot"/>
              <a:miter lim="800000"/>
            </a:ln>
            <a:effectLst/>
          </p:spPr>
          <p:txBody>
            <a:bodyPr rtlCol="0" anchor="ctr"/>
            <a:lstStyle/>
            <a:p>
              <a:pPr marL="0" marR="0" lvl="0" indent="0" algn="ctr" defTabSz="685663"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grpSp>
        <p:nvGrpSpPr>
          <p:cNvPr id="37" name="Google Shape;4173;p66">
            <a:extLst>
              <a:ext uri="{FF2B5EF4-FFF2-40B4-BE49-F238E27FC236}">
                <a16:creationId xmlns:a16="http://schemas.microsoft.com/office/drawing/2014/main" id="{DCB34462-E216-42D9-8F1E-7F2644147959}"/>
              </a:ext>
            </a:extLst>
          </p:cNvPr>
          <p:cNvGrpSpPr/>
          <p:nvPr/>
        </p:nvGrpSpPr>
        <p:grpSpPr>
          <a:xfrm>
            <a:off x="668069" y="4620612"/>
            <a:ext cx="1856474" cy="1327009"/>
            <a:chOff x="6779991" y="1439428"/>
            <a:chExt cx="487189" cy="348243"/>
          </a:xfrm>
          <a:solidFill>
            <a:srgbClr val="EA226F"/>
          </a:solidFill>
        </p:grpSpPr>
        <p:sp>
          <p:nvSpPr>
            <p:cNvPr id="38" name="Google Shape;4174;p66">
              <a:extLst>
                <a:ext uri="{FF2B5EF4-FFF2-40B4-BE49-F238E27FC236}">
                  <a16:creationId xmlns:a16="http://schemas.microsoft.com/office/drawing/2014/main" id="{DB7A52D8-23C9-4BA7-A65A-083769DA3A85}"/>
                </a:ext>
              </a:extLst>
            </p:cNvPr>
            <p:cNvSpPr/>
            <p:nvPr/>
          </p:nvSpPr>
          <p:spPr>
            <a:xfrm>
              <a:off x="6889039" y="1632052"/>
              <a:ext cx="35146" cy="34217"/>
            </a:xfrm>
            <a:custGeom>
              <a:avLst/>
              <a:gdLst/>
              <a:ahLst/>
              <a:cxnLst/>
              <a:rect l="l" t="t" r="r" b="b"/>
              <a:pathLst>
                <a:path w="643" h="626" extrusionOk="0">
                  <a:moveTo>
                    <a:pt x="322" y="1"/>
                  </a:moveTo>
                  <a:cubicBezTo>
                    <a:pt x="285" y="1"/>
                    <a:pt x="245" y="1"/>
                    <a:pt x="208" y="19"/>
                  </a:cubicBezTo>
                  <a:cubicBezTo>
                    <a:pt x="172" y="37"/>
                    <a:pt x="132" y="60"/>
                    <a:pt x="95" y="96"/>
                  </a:cubicBezTo>
                  <a:cubicBezTo>
                    <a:pt x="77" y="114"/>
                    <a:pt x="59" y="150"/>
                    <a:pt x="41" y="191"/>
                  </a:cubicBezTo>
                  <a:cubicBezTo>
                    <a:pt x="18" y="227"/>
                    <a:pt x="0" y="263"/>
                    <a:pt x="18" y="304"/>
                  </a:cubicBezTo>
                  <a:lnTo>
                    <a:pt x="18" y="399"/>
                  </a:lnTo>
                  <a:cubicBezTo>
                    <a:pt x="41" y="435"/>
                    <a:pt x="59" y="489"/>
                    <a:pt x="95" y="530"/>
                  </a:cubicBezTo>
                  <a:cubicBezTo>
                    <a:pt x="132" y="548"/>
                    <a:pt x="154" y="566"/>
                    <a:pt x="172" y="584"/>
                  </a:cubicBezTo>
                  <a:cubicBezTo>
                    <a:pt x="208" y="602"/>
                    <a:pt x="267" y="625"/>
                    <a:pt x="322" y="625"/>
                  </a:cubicBezTo>
                  <a:cubicBezTo>
                    <a:pt x="358" y="625"/>
                    <a:pt x="398" y="602"/>
                    <a:pt x="435" y="584"/>
                  </a:cubicBezTo>
                  <a:cubicBezTo>
                    <a:pt x="471" y="584"/>
                    <a:pt x="512" y="566"/>
                    <a:pt x="548" y="530"/>
                  </a:cubicBezTo>
                  <a:cubicBezTo>
                    <a:pt x="566" y="489"/>
                    <a:pt x="607" y="471"/>
                    <a:pt x="607" y="435"/>
                  </a:cubicBezTo>
                  <a:cubicBezTo>
                    <a:pt x="625" y="399"/>
                    <a:pt x="643" y="358"/>
                    <a:pt x="643" y="304"/>
                  </a:cubicBezTo>
                  <a:cubicBezTo>
                    <a:pt x="625" y="286"/>
                    <a:pt x="625" y="245"/>
                    <a:pt x="625" y="227"/>
                  </a:cubicBezTo>
                  <a:cubicBezTo>
                    <a:pt x="607" y="173"/>
                    <a:pt x="584" y="132"/>
                    <a:pt x="548" y="96"/>
                  </a:cubicBezTo>
                  <a:cubicBezTo>
                    <a:pt x="530" y="78"/>
                    <a:pt x="512" y="60"/>
                    <a:pt x="471" y="37"/>
                  </a:cubicBezTo>
                  <a:cubicBezTo>
                    <a:pt x="435" y="19"/>
                    <a:pt x="380" y="1"/>
                    <a:pt x="32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4175;p66">
              <a:extLst>
                <a:ext uri="{FF2B5EF4-FFF2-40B4-BE49-F238E27FC236}">
                  <a16:creationId xmlns:a16="http://schemas.microsoft.com/office/drawing/2014/main" id="{B2C102D1-51AC-4841-B268-9AE2E709B6B5}"/>
                </a:ext>
              </a:extLst>
            </p:cNvPr>
            <p:cNvSpPr/>
            <p:nvPr/>
          </p:nvSpPr>
          <p:spPr>
            <a:xfrm>
              <a:off x="6931292" y="1549733"/>
              <a:ext cx="30008" cy="29954"/>
            </a:xfrm>
            <a:custGeom>
              <a:avLst/>
              <a:gdLst/>
              <a:ahLst/>
              <a:cxnLst/>
              <a:rect l="l" t="t" r="r" b="b"/>
              <a:pathLst>
                <a:path w="549" h="548" extrusionOk="0">
                  <a:moveTo>
                    <a:pt x="286" y="0"/>
                  </a:moveTo>
                  <a:cubicBezTo>
                    <a:pt x="209" y="0"/>
                    <a:pt x="132" y="37"/>
                    <a:pt x="78" y="95"/>
                  </a:cubicBezTo>
                  <a:cubicBezTo>
                    <a:pt x="60" y="114"/>
                    <a:pt x="37" y="150"/>
                    <a:pt x="19" y="168"/>
                  </a:cubicBezTo>
                  <a:cubicBezTo>
                    <a:pt x="19" y="209"/>
                    <a:pt x="1" y="245"/>
                    <a:pt x="1" y="281"/>
                  </a:cubicBezTo>
                  <a:cubicBezTo>
                    <a:pt x="1" y="358"/>
                    <a:pt x="37" y="412"/>
                    <a:pt x="78" y="471"/>
                  </a:cubicBezTo>
                  <a:cubicBezTo>
                    <a:pt x="132" y="525"/>
                    <a:pt x="209" y="548"/>
                    <a:pt x="286" y="548"/>
                  </a:cubicBezTo>
                  <a:cubicBezTo>
                    <a:pt x="340" y="548"/>
                    <a:pt x="417" y="525"/>
                    <a:pt x="471" y="471"/>
                  </a:cubicBezTo>
                  <a:cubicBezTo>
                    <a:pt x="490" y="453"/>
                    <a:pt x="512" y="412"/>
                    <a:pt x="530" y="376"/>
                  </a:cubicBezTo>
                  <a:cubicBezTo>
                    <a:pt x="548" y="358"/>
                    <a:pt x="548" y="322"/>
                    <a:pt x="548" y="281"/>
                  </a:cubicBezTo>
                  <a:cubicBezTo>
                    <a:pt x="548" y="209"/>
                    <a:pt x="530" y="132"/>
                    <a:pt x="471" y="95"/>
                  </a:cubicBezTo>
                  <a:cubicBezTo>
                    <a:pt x="417" y="37"/>
                    <a:pt x="358" y="0"/>
                    <a:pt x="28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176;p66">
              <a:extLst>
                <a:ext uri="{FF2B5EF4-FFF2-40B4-BE49-F238E27FC236}">
                  <a16:creationId xmlns:a16="http://schemas.microsoft.com/office/drawing/2014/main" id="{7B27542C-CFE4-4D62-B947-BA9280242A30}"/>
                </a:ext>
              </a:extLst>
            </p:cNvPr>
            <p:cNvSpPr/>
            <p:nvPr/>
          </p:nvSpPr>
          <p:spPr>
            <a:xfrm>
              <a:off x="7045805" y="1584607"/>
              <a:ext cx="26783" cy="27002"/>
            </a:xfrm>
            <a:custGeom>
              <a:avLst/>
              <a:gdLst/>
              <a:ahLst/>
              <a:cxnLst/>
              <a:rect l="l" t="t" r="r" b="b"/>
              <a:pathLst>
                <a:path w="490" h="494" extrusionOk="0">
                  <a:moveTo>
                    <a:pt x="245" y="0"/>
                  </a:moveTo>
                  <a:cubicBezTo>
                    <a:pt x="204" y="0"/>
                    <a:pt x="186" y="23"/>
                    <a:pt x="150" y="23"/>
                  </a:cubicBezTo>
                  <a:cubicBezTo>
                    <a:pt x="114" y="41"/>
                    <a:pt x="91" y="59"/>
                    <a:pt x="73" y="77"/>
                  </a:cubicBezTo>
                  <a:cubicBezTo>
                    <a:pt x="55" y="95"/>
                    <a:pt x="37" y="136"/>
                    <a:pt x="19" y="154"/>
                  </a:cubicBezTo>
                  <a:cubicBezTo>
                    <a:pt x="0" y="190"/>
                    <a:pt x="0" y="208"/>
                    <a:pt x="0" y="249"/>
                  </a:cubicBezTo>
                  <a:cubicBezTo>
                    <a:pt x="0" y="267"/>
                    <a:pt x="0" y="285"/>
                    <a:pt x="19" y="321"/>
                  </a:cubicBezTo>
                  <a:cubicBezTo>
                    <a:pt x="19" y="362"/>
                    <a:pt x="37" y="398"/>
                    <a:pt x="73" y="416"/>
                  </a:cubicBezTo>
                  <a:cubicBezTo>
                    <a:pt x="91" y="435"/>
                    <a:pt x="114" y="453"/>
                    <a:pt x="132" y="453"/>
                  </a:cubicBezTo>
                  <a:cubicBezTo>
                    <a:pt x="168" y="475"/>
                    <a:pt x="204" y="493"/>
                    <a:pt x="245" y="493"/>
                  </a:cubicBezTo>
                  <a:cubicBezTo>
                    <a:pt x="281" y="493"/>
                    <a:pt x="299" y="493"/>
                    <a:pt x="340" y="475"/>
                  </a:cubicBezTo>
                  <a:cubicBezTo>
                    <a:pt x="376" y="453"/>
                    <a:pt x="394" y="453"/>
                    <a:pt x="412" y="416"/>
                  </a:cubicBezTo>
                  <a:cubicBezTo>
                    <a:pt x="430" y="398"/>
                    <a:pt x="453" y="380"/>
                    <a:pt x="471" y="340"/>
                  </a:cubicBezTo>
                  <a:cubicBezTo>
                    <a:pt x="489" y="321"/>
                    <a:pt x="489" y="285"/>
                    <a:pt x="489" y="249"/>
                  </a:cubicBezTo>
                  <a:cubicBezTo>
                    <a:pt x="489" y="226"/>
                    <a:pt x="489" y="208"/>
                    <a:pt x="471" y="190"/>
                  </a:cubicBezTo>
                  <a:cubicBezTo>
                    <a:pt x="471" y="154"/>
                    <a:pt x="453" y="113"/>
                    <a:pt x="412" y="77"/>
                  </a:cubicBezTo>
                  <a:cubicBezTo>
                    <a:pt x="394" y="59"/>
                    <a:pt x="376" y="59"/>
                    <a:pt x="376" y="41"/>
                  </a:cubicBezTo>
                  <a:cubicBezTo>
                    <a:pt x="340" y="23"/>
                    <a:pt x="281"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77;p66">
              <a:extLst>
                <a:ext uri="{FF2B5EF4-FFF2-40B4-BE49-F238E27FC236}">
                  <a16:creationId xmlns:a16="http://schemas.microsoft.com/office/drawing/2014/main" id="{DEC24724-8497-4FB2-A936-72BFA24399F9}"/>
                </a:ext>
              </a:extLst>
            </p:cNvPr>
            <p:cNvSpPr/>
            <p:nvPr/>
          </p:nvSpPr>
          <p:spPr>
            <a:xfrm>
              <a:off x="7066303" y="1487912"/>
              <a:ext cx="20607" cy="21591"/>
            </a:xfrm>
            <a:custGeom>
              <a:avLst/>
              <a:gdLst/>
              <a:ahLst/>
              <a:cxnLst/>
              <a:rect l="l" t="t" r="r" b="b"/>
              <a:pathLst>
                <a:path w="377" h="395" extrusionOk="0">
                  <a:moveTo>
                    <a:pt x="191" y="0"/>
                  </a:moveTo>
                  <a:cubicBezTo>
                    <a:pt x="168" y="0"/>
                    <a:pt x="132" y="19"/>
                    <a:pt x="114" y="19"/>
                  </a:cubicBezTo>
                  <a:cubicBezTo>
                    <a:pt x="96" y="37"/>
                    <a:pt x="78" y="37"/>
                    <a:pt x="55" y="55"/>
                  </a:cubicBezTo>
                  <a:cubicBezTo>
                    <a:pt x="37" y="73"/>
                    <a:pt x="19" y="95"/>
                    <a:pt x="19" y="132"/>
                  </a:cubicBezTo>
                  <a:cubicBezTo>
                    <a:pt x="1" y="150"/>
                    <a:pt x="1" y="168"/>
                    <a:pt x="1" y="209"/>
                  </a:cubicBezTo>
                  <a:lnTo>
                    <a:pt x="1" y="245"/>
                  </a:lnTo>
                  <a:cubicBezTo>
                    <a:pt x="19" y="281"/>
                    <a:pt x="19" y="322"/>
                    <a:pt x="55" y="340"/>
                  </a:cubicBezTo>
                  <a:cubicBezTo>
                    <a:pt x="55" y="340"/>
                    <a:pt x="78" y="358"/>
                    <a:pt x="96" y="376"/>
                  </a:cubicBezTo>
                  <a:cubicBezTo>
                    <a:pt x="114" y="376"/>
                    <a:pt x="150" y="394"/>
                    <a:pt x="191" y="394"/>
                  </a:cubicBezTo>
                  <a:cubicBezTo>
                    <a:pt x="209" y="394"/>
                    <a:pt x="245" y="394"/>
                    <a:pt x="263" y="376"/>
                  </a:cubicBezTo>
                  <a:cubicBezTo>
                    <a:pt x="281" y="376"/>
                    <a:pt x="304" y="358"/>
                    <a:pt x="322" y="340"/>
                  </a:cubicBezTo>
                  <a:cubicBezTo>
                    <a:pt x="340" y="322"/>
                    <a:pt x="358" y="299"/>
                    <a:pt x="358" y="281"/>
                  </a:cubicBezTo>
                  <a:cubicBezTo>
                    <a:pt x="376" y="245"/>
                    <a:pt x="376" y="227"/>
                    <a:pt x="376" y="209"/>
                  </a:cubicBezTo>
                  <a:lnTo>
                    <a:pt x="376" y="150"/>
                  </a:lnTo>
                  <a:cubicBezTo>
                    <a:pt x="376" y="114"/>
                    <a:pt x="358" y="95"/>
                    <a:pt x="322" y="55"/>
                  </a:cubicBezTo>
                  <a:cubicBezTo>
                    <a:pt x="322" y="55"/>
                    <a:pt x="304" y="37"/>
                    <a:pt x="281" y="37"/>
                  </a:cubicBezTo>
                  <a:cubicBezTo>
                    <a:pt x="263" y="19"/>
                    <a:pt x="227" y="0"/>
                    <a:pt x="1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178;p66">
              <a:extLst>
                <a:ext uri="{FF2B5EF4-FFF2-40B4-BE49-F238E27FC236}">
                  <a16:creationId xmlns:a16="http://schemas.microsoft.com/office/drawing/2014/main" id="{37F61524-6D92-420C-B916-5335A27F4F52}"/>
                </a:ext>
              </a:extLst>
            </p:cNvPr>
            <p:cNvSpPr/>
            <p:nvPr/>
          </p:nvSpPr>
          <p:spPr>
            <a:xfrm>
              <a:off x="6984968" y="1683051"/>
              <a:ext cx="15414" cy="15523"/>
            </a:xfrm>
            <a:custGeom>
              <a:avLst/>
              <a:gdLst/>
              <a:ahLst/>
              <a:cxnLst/>
              <a:rect l="l" t="t" r="r" b="b"/>
              <a:pathLst>
                <a:path w="282" h="284" extrusionOk="0">
                  <a:moveTo>
                    <a:pt x="150" y="1"/>
                  </a:moveTo>
                  <a:cubicBezTo>
                    <a:pt x="138" y="1"/>
                    <a:pt x="126" y="9"/>
                    <a:pt x="114" y="9"/>
                  </a:cubicBezTo>
                  <a:cubicBezTo>
                    <a:pt x="73" y="9"/>
                    <a:pt x="37" y="49"/>
                    <a:pt x="19" y="68"/>
                  </a:cubicBezTo>
                  <a:cubicBezTo>
                    <a:pt x="19" y="86"/>
                    <a:pt x="1" y="104"/>
                    <a:pt x="1" y="122"/>
                  </a:cubicBezTo>
                  <a:cubicBezTo>
                    <a:pt x="1" y="144"/>
                    <a:pt x="1" y="163"/>
                    <a:pt x="19" y="181"/>
                  </a:cubicBezTo>
                  <a:cubicBezTo>
                    <a:pt x="19" y="217"/>
                    <a:pt x="37" y="235"/>
                    <a:pt x="73" y="258"/>
                  </a:cubicBezTo>
                  <a:cubicBezTo>
                    <a:pt x="102" y="270"/>
                    <a:pt x="128" y="283"/>
                    <a:pt x="154" y="283"/>
                  </a:cubicBezTo>
                  <a:cubicBezTo>
                    <a:pt x="165" y="283"/>
                    <a:pt x="175" y="281"/>
                    <a:pt x="186" y="276"/>
                  </a:cubicBezTo>
                  <a:cubicBezTo>
                    <a:pt x="209" y="276"/>
                    <a:pt x="245" y="235"/>
                    <a:pt x="263" y="217"/>
                  </a:cubicBezTo>
                  <a:cubicBezTo>
                    <a:pt x="281" y="199"/>
                    <a:pt x="281" y="163"/>
                    <a:pt x="281" y="144"/>
                  </a:cubicBezTo>
                  <a:cubicBezTo>
                    <a:pt x="281" y="122"/>
                    <a:pt x="281" y="104"/>
                    <a:pt x="263" y="86"/>
                  </a:cubicBezTo>
                  <a:cubicBezTo>
                    <a:pt x="263" y="68"/>
                    <a:pt x="263" y="49"/>
                    <a:pt x="245" y="49"/>
                  </a:cubicBezTo>
                  <a:cubicBezTo>
                    <a:pt x="227" y="31"/>
                    <a:pt x="209" y="9"/>
                    <a:pt x="186" y="9"/>
                  </a:cubicBezTo>
                  <a:lnTo>
                    <a:pt x="168" y="9"/>
                  </a:lnTo>
                  <a:cubicBezTo>
                    <a:pt x="162" y="3"/>
                    <a:pt x="156" y="1"/>
                    <a:pt x="15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179;p66">
              <a:extLst>
                <a:ext uri="{FF2B5EF4-FFF2-40B4-BE49-F238E27FC236}">
                  <a16:creationId xmlns:a16="http://schemas.microsoft.com/office/drawing/2014/main" id="{3A64C48E-3618-4E24-89AC-4134743C0D6C}"/>
                </a:ext>
              </a:extLst>
            </p:cNvPr>
            <p:cNvSpPr/>
            <p:nvPr/>
          </p:nvSpPr>
          <p:spPr>
            <a:xfrm>
              <a:off x="7004482" y="1563071"/>
              <a:ext cx="20607" cy="21044"/>
            </a:xfrm>
            <a:custGeom>
              <a:avLst/>
              <a:gdLst/>
              <a:ahLst/>
              <a:cxnLst/>
              <a:rect l="l" t="t" r="r" b="b"/>
              <a:pathLst>
                <a:path w="377" h="385" extrusionOk="0">
                  <a:moveTo>
                    <a:pt x="191" y="1"/>
                  </a:moveTo>
                  <a:cubicBezTo>
                    <a:pt x="168" y="1"/>
                    <a:pt x="132" y="19"/>
                    <a:pt x="114" y="19"/>
                  </a:cubicBezTo>
                  <a:cubicBezTo>
                    <a:pt x="96" y="37"/>
                    <a:pt x="78" y="37"/>
                    <a:pt x="55" y="55"/>
                  </a:cubicBezTo>
                  <a:cubicBezTo>
                    <a:pt x="37" y="78"/>
                    <a:pt x="19" y="96"/>
                    <a:pt x="19" y="132"/>
                  </a:cubicBezTo>
                  <a:cubicBezTo>
                    <a:pt x="1" y="150"/>
                    <a:pt x="1" y="168"/>
                    <a:pt x="1" y="191"/>
                  </a:cubicBezTo>
                  <a:lnTo>
                    <a:pt x="1" y="245"/>
                  </a:lnTo>
                  <a:cubicBezTo>
                    <a:pt x="19" y="281"/>
                    <a:pt x="37" y="304"/>
                    <a:pt x="55" y="340"/>
                  </a:cubicBezTo>
                  <a:cubicBezTo>
                    <a:pt x="78" y="340"/>
                    <a:pt x="78" y="358"/>
                    <a:pt x="96" y="358"/>
                  </a:cubicBezTo>
                  <a:cubicBezTo>
                    <a:pt x="132" y="376"/>
                    <a:pt x="150" y="376"/>
                    <a:pt x="191" y="376"/>
                  </a:cubicBezTo>
                  <a:cubicBezTo>
                    <a:pt x="197" y="382"/>
                    <a:pt x="205" y="384"/>
                    <a:pt x="214" y="384"/>
                  </a:cubicBezTo>
                  <a:cubicBezTo>
                    <a:pt x="231" y="384"/>
                    <a:pt x="251" y="376"/>
                    <a:pt x="263" y="376"/>
                  </a:cubicBezTo>
                  <a:cubicBezTo>
                    <a:pt x="281" y="358"/>
                    <a:pt x="304" y="358"/>
                    <a:pt x="322" y="340"/>
                  </a:cubicBezTo>
                  <a:cubicBezTo>
                    <a:pt x="340" y="322"/>
                    <a:pt x="358" y="304"/>
                    <a:pt x="358" y="263"/>
                  </a:cubicBezTo>
                  <a:cubicBezTo>
                    <a:pt x="376" y="245"/>
                    <a:pt x="376" y="227"/>
                    <a:pt x="376" y="191"/>
                  </a:cubicBezTo>
                  <a:lnTo>
                    <a:pt x="376" y="150"/>
                  </a:lnTo>
                  <a:cubicBezTo>
                    <a:pt x="358" y="114"/>
                    <a:pt x="340" y="96"/>
                    <a:pt x="322" y="55"/>
                  </a:cubicBezTo>
                  <a:cubicBezTo>
                    <a:pt x="304" y="55"/>
                    <a:pt x="304" y="37"/>
                    <a:pt x="281" y="37"/>
                  </a:cubicBezTo>
                  <a:cubicBezTo>
                    <a:pt x="263" y="19"/>
                    <a:pt x="227" y="1"/>
                    <a:pt x="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180;p66">
              <a:extLst>
                <a:ext uri="{FF2B5EF4-FFF2-40B4-BE49-F238E27FC236}">
                  <a16:creationId xmlns:a16="http://schemas.microsoft.com/office/drawing/2014/main" id="{2BAC6628-AFAB-4861-974B-9F92592EF1E0}"/>
                </a:ext>
              </a:extLst>
            </p:cNvPr>
            <p:cNvSpPr/>
            <p:nvPr/>
          </p:nvSpPr>
          <p:spPr>
            <a:xfrm>
              <a:off x="6866519" y="1525027"/>
              <a:ext cx="22575" cy="22301"/>
            </a:xfrm>
            <a:custGeom>
              <a:avLst/>
              <a:gdLst/>
              <a:ahLst/>
              <a:cxnLst/>
              <a:rect l="l" t="t" r="r" b="b"/>
              <a:pathLst>
                <a:path w="413" h="408" extrusionOk="0">
                  <a:moveTo>
                    <a:pt x="245" y="0"/>
                  </a:moveTo>
                  <a:cubicBezTo>
                    <a:pt x="204" y="0"/>
                    <a:pt x="186" y="0"/>
                    <a:pt x="168" y="18"/>
                  </a:cubicBezTo>
                  <a:cubicBezTo>
                    <a:pt x="132" y="18"/>
                    <a:pt x="114" y="36"/>
                    <a:pt x="91" y="54"/>
                  </a:cubicBezTo>
                  <a:cubicBezTo>
                    <a:pt x="73" y="54"/>
                    <a:pt x="55" y="72"/>
                    <a:pt x="37" y="113"/>
                  </a:cubicBezTo>
                  <a:cubicBezTo>
                    <a:pt x="19" y="131"/>
                    <a:pt x="19" y="149"/>
                    <a:pt x="19" y="186"/>
                  </a:cubicBezTo>
                  <a:cubicBezTo>
                    <a:pt x="1" y="208"/>
                    <a:pt x="19" y="226"/>
                    <a:pt x="19" y="262"/>
                  </a:cubicBezTo>
                  <a:cubicBezTo>
                    <a:pt x="19" y="281"/>
                    <a:pt x="37" y="299"/>
                    <a:pt x="37" y="299"/>
                  </a:cubicBezTo>
                  <a:cubicBezTo>
                    <a:pt x="55" y="339"/>
                    <a:pt x="73" y="357"/>
                    <a:pt x="114" y="376"/>
                  </a:cubicBezTo>
                  <a:cubicBezTo>
                    <a:pt x="132" y="394"/>
                    <a:pt x="150" y="394"/>
                    <a:pt x="168" y="394"/>
                  </a:cubicBezTo>
                  <a:cubicBezTo>
                    <a:pt x="177" y="403"/>
                    <a:pt x="192" y="407"/>
                    <a:pt x="209" y="407"/>
                  </a:cubicBezTo>
                  <a:cubicBezTo>
                    <a:pt x="226" y="407"/>
                    <a:pt x="245" y="403"/>
                    <a:pt x="263" y="394"/>
                  </a:cubicBezTo>
                  <a:cubicBezTo>
                    <a:pt x="281" y="394"/>
                    <a:pt x="299" y="394"/>
                    <a:pt x="317" y="376"/>
                  </a:cubicBezTo>
                  <a:cubicBezTo>
                    <a:pt x="340" y="357"/>
                    <a:pt x="376" y="339"/>
                    <a:pt x="394" y="299"/>
                  </a:cubicBezTo>
                  <a:cubicBezTo>
                    <a:pt x="394" y="299"/>
                    <a:pt x="394" y="281"/>
                    <a:pt x="412" y="262"/>
                  </a:cubicBezTo>
                  <a:lnTo>
                    <a:pt x="412" y="167"/>
                  </a:lnTo>
                  <a:lnTo>
                    <a:pt x="412" y="149"/>
                  </a:lnTo>
                  <a:cubicBezTo>
                    <a:pt x="394" y="131"/>
                    <a:pt x="394" y="113"/>
                    <a:pt x="376" y="72"/>
                  </a:cubicBezTo>
                  <a:cubicBezTo>
                    <a:pt x="358" y="54"/>
                    <a:pt x="340" y="36"/>
                    <a:pt x="317" y="36"/>
                  </a:cubicBezTo>
                  <a:cubicBezTo>
                    <a:pt x="299" y="18"/>
                    <a:pt x="263" y="18"/>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181;p66">
              <a:extLst>
                <a:ext uri="{FF2B5EF4-FFF2-40B4-BE49-F238E27FC236}">
                  <a16:creationId xmlns:a16="http://schemas.microsoft.com/office/drawing/2014/main" id="{E551EB38-E39D-45C4-B02D-5562646ECAEE}"/>
                </a:ext>
              </a:extLst>
            </p:cNvPr>
            <p:cNvSpPr/>
            <p:nvPr/>
          </p:nvSpPr>
          <p:spPr>
            <a:xfrm>
              <a:off x="6779991" y="1614506"/>
              <a:ext cx="16343" cy="15633"/>
            </a:xfrm>
            <a:custGeom>
              <a:avLst/>
              <a:gdLst/>
              <a:ahLst/>
              <a:cxnLst/>
              <a:rect l="l" t="t" r="r" b="b"/>
              <a:pathLst>
                <a:path w="299" h="286" extrusionOk="0">
                  <a:moveTo>
                    <a:pt x="132" y="1"/>
                  </a:moveTo>
                  <a:cubicBezTo>
                    <a:pt x="113" y="1"/>
                    <a:pt x="91" y="1"/>
                    <a:pt x="91" y="19"/>
                  </a:cubicBezTo>
                  <a:cubicBezTo>
                    <a:pt x="73" y="19"/>
                    <a:pt x="73" y="19"/>
                    <a:pt x="55" y="41"/>
                  </a:cubicBezTo>
                  <a:cubicBezTo>
                    <a:pt x="55" y="41"/>
                    <a:pt x="37" y="41"/>
                    <a:pt x="37" y="59"/>
                  </a:cubicBezTo>
                  <a:cubicBezTo>
                    <a:pt x="18" y="59"/>
                    <a:pt x="18" y="78"/>
                    <a:pt x="18" y="96"/>
                  </a:cubicBezTo>
                  <a:cubicBezTo>
                    <a:pt x="0" y="114"/>
                    <a:pt x="0" y="132"/>
                    <a:pt x="0" y="154"/>
                  </a:cubicBezTo>
                  <a:lnTo>
                    <a:pt x="0" y="191"/>
                  </a:lnTo>
                  <a:cubicBezTo>
                    <a:pt x="18" y="191"/>
                    <a:pt x="18" y="209"/>
                    <a:pt x="18" y="209"/>
                  </a:cubicBezTo>
                  <a:cubicBezTo>
                    <a:pt x="37" y="227"/>
                    <a:pt x="37" y="227"/>
                    <a:pt x="37" y="245"/>
                  </a:cubicBezTo>
                  <a:cubicBezTo>
                    <a:pt x="55" y="245"/>
                    <a:pt x="55" y="268"/>
                    <a:pt x="73" y="268"/>
                  </a:cubicBezTo>
                  <a:cubicBezTo>
                    <a:pt x="73" y="268"/>
                    <a:pt x="91" y="286"/>
                    <a:pt x="113" y="286"/>
                  </a:cubicBezTo>
                  <a:lnTo>
                    <a:pt x="204" y="286"/>
                  </a:lnTo>
                  <a:lnTo>
                    <a:pt x="245" y="245"/>
                  </a:lnTo>
                  <a:lnTo>
                    <a:pt x="263" y="227"/>
                  </a:lnTo>
                  <a:cubicBezTo>
                    <a:pt x="281" y="209"/>
                    <a:pt x="281" y="209"/>
                    <a:pt x="281" y="191"/>
                  </a:cubicBezTo>
                  <a:cubicBezTo>
                    <a:pt x="299" y="173"/>
                    <a:pt x="299" y="154"/>
                    <a:pt x="299" y="154"/>
                  </a:cubicBezTo>
                  <a:lnTo>
                    <a:pt x="299" y="114"/>
                  </a:lnTo>
                  <a:cubicBezTo>
                    <a:pt x="281" y="96"/>
                    <a:pt x="281" y="78"/>
                    <a:pt x="263" y="59"/>
                  </a:cubicBezTo>
                  <a:lnTo>
                    <a:pt x="245" y="41"/>
                  </a:lnTo>
                  <a:lnTo>
                    <a:pt x="227" y="19"/>
                  </a:lnTo>
                  <a:cubicBezTo>
                    <a:pt x="204" y="19"/>
                    <a:pt x="186" y="1"/>
                    <a:pt x="1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182;p66">
              <a:extLst>
                <a:ext uri="{FF2B5EF4-FFF2-40B4-BE49-F238E27FC236}">
                  <a16:creationId xmlns:a16="http://schemas.microsoft.com/office/drawing/2014/main" id="{3D3BD457-B602-4754-8B20-330B9719DDD0}"/>
                </a:ext>
              </a:extLst>
            </p:cNvPr>
            <p:cNvSpPr/>
            <p:nvPr/>
          </p:nvSpPr>
          <p:spPr>
            <a:xfrm>
              <a:off x="6904617" y="1470366"/>
              <a:ext cx="34928" cy="35146"/>
            </a:xfrm>
            <a:custGeom>
              <a:avLst/>
              <a:gdLst/>
              <a:ahLst/>
              <a:cxnLst/>
              <a:rect l="l" t="t" r="r" b="b"/>
              <a:pathLst>
                <a:path w="639" h="643" extrusionOk="0">
                  <a:moveTo>
                    <a:pt x="322" y="0"/>
                  </a:moveTo>
                  <a:cubicBezTo>
                    <a:pt x="281" y="0"/>
                    <a:pt x="245" y="0"/>
                    <a:pt x="186" y="18"/>
                  </a:cubicBezTo>
                  <a:cubicBezTo>
                    <a:pt x="150" y="36"/>
                    <a:pt x="132" y="55"/>
                    <a:pt x="95" y="95"/>
                  </a:cubicBezTo>
                  <a:cubicBezTo>
                    <a:pt x="55" y="113"/>
                    <a:pt x="37" y="150"/>
                    <a:pt x="18" y="190"/>
                  </a:cubicBezTo>
                  <a:cubicBezTo>
                    <a:pt x="0" y="226"/>
                    <a:pt x="0" y="281"/>
                    <a:pt x="0" y="321"/>
                  </a:cubicBezTo>
                  <a:cubicBezTo>
                    <a:pt x="0" y="340"/>
                    <a:pt x="0" y="376"/>
                    <a:pt x="18" y="394"/>
                  </a:cubicBezTo>
                  <a:cubicBezTo>
                    <a:pt x="18" y="453"/>
                    <a:pt x="55" y="507"/>
                    <a:pt x="95" y="548"/>
                  </a:cubicBezTo>
                  <a:cubicBezTo>
                    <a:pt x="150" y="602"/>
                    <a:pt x="227" y="643"/>
                    <a:pt x="322" y="643"/>
                  </a:cubicBezTo>
                  <a:cubicBezTo>
                    <a:pt x="358" y="643"/>
                    <a:pt x="412" y="643"/>
                    <a:pt x="453" y="620"/>
                  </a:cubicBezTo>
                  <a:cubicBezTo>
                    <a:pt x="489" y="602"/>
                    <a:pt x="525" y="584"/>
                    <a:pt x="548" y="548"/>
                  </a:cubicBezTo>
                  <a:cubicBezTo>
                    <a:pt x="584" y="507"/>
                    <a:pt x="602" y="489"/>
                    <a:pt x="620" y="435"/>
                  </a:cubicBezTo>
                  <a:cubicBezTo>
                    <a:pt x="638" y="394"/>
                    <a:pt x="638" y="358"/>
                    <a:pt x="638" y="321"/>
                  </a:cubicBezTo>
                  <a:lnTo>
                    <a:pt x="638" y="226"/>
                  </a:lnTo>
                  <a:cubicBezTo>
                    <a:pt x="620" y="168"/>
                    <a:pt x="584" y="131"/>
                    <a:pt x="548" y="95"/>
                  </a:cubicBezTo>
                  <a:cubicBezTo>
                    <a:pt x="489" y="36"/>
                    <a:pt x="412" y="0"/>
                    <a:pt x="3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183;p66">
              <a:extLst>
                <a:ext uri="{FF2B5EF4-FFF2-40B4-BE49-F238E27FC236}">
                  <a16:creationId xmlns:a16="http://schemas.microsoft.com/office/drawing/2014/main" id="{6927E266-C798-4FD8-8484-000E736E9DCD}"/>
                </a:ext>
              </a:extLst>
            </p:cNvPr>
            <p:cNvSpPr/>
            <p:nvPr/>
          </p:nvSpPr>
          <p:spPr>
            <a:xfrm>
              <a:off x="7120963" y="1594883"/>
              <a:ext cx="21591" cy="19350"/>
            </a:xfrm>
            <a:custGeom>
              <a:avLst/>
              <a:gdLst/>
              <a:ahLst/>
              <a:cxnLst/>
              <a:rect l="l" t="t" r="r" b="b"/>
              <a:pathLst>
                <a:path w="395" h="354" extrusionOk="0">
                  <a:moveTo>
                    <a:pt x="205" y="1"/>
                  </a:moveTo>
                  <a:cubicBezTo>
                    <a:pt x="160" y="1"/>
                    <a:pt x="109" y="16"/>
                    <a:pt x="73" y="38"/>
                  </a:cubicBezTo>
                  <a:cubicBezTo>
                    <a:pt x="55" y="61"/>
                    <a:pt x="37" y="79"/>
                    <a:pt x="19" y="97"/>
                  </a:cubicBezTo>
                  <a:cubicBezTo>
                    <a:pt x="1" y="115"/>
                    <a:pt x="1" y="152"/>
                    <a:pt x="1" y="174"/>
                  </a:cubicBezTo>
                  <a:cubicBezTo>
                    <a:pt x="1" y="210"/>
                    <a:pt x="1" y="228"/>
                    <a:pt x="19" y="265"/>
                  </a:cubicBezTo>
                  <a:cubicBezTo>
                    <a:pt x="37" y="287"/>
                    <a:pt x="55" y="305"/>
                    <a:pt x="73" y="323"/>
                  </a:cubicBezTo>
                  <a:cubicBezTo>
                    <a:pt x="108" y="345"/>
                    <a:pt x="154" y="353"/>
                    <a:pt x="198" y="353"/>
                  </a:cubicBezTo>
                  <a:cubicBezTo>
                    <a:pt x="229" y="353"/>
                    <a:pt x="259" y="349"/>
                    <a:pt x="281" y="342"/>
                  </a:cubicBezTo>
                  <a:cubicBezTo>
                    <a:pt x="281" y="323"/>
                    <a:pt x="299" y="323"/>
                    <a:pt x="322" y="305"/>
                  </a:cubicBezTo>
                  <a:cubicBezTo>
                    <a:pt x="358" y="287"/>
                    <a:pt x="394" y="228"/>
                    <a:pt x="394" y="174"/>
                  </a:cubicBezTo>
                  <a:cubicBezTo>
                    <a:pt x="394" y="133"/>
                    <a:pt x="358" y="79"/>
                    <a:pt x="322" y="61"/>
                  </a:cubicBezTo>
                  <a:cubicBezTo>
                    <a:pt x="299" y="38"/>
                    <a:pt x="281" y="38"/>
                    <a:pt x="281" y="20"/>
                  </a:cubicBezTo>
                  <a:cubicBezTo>
                    <a:pt x="260" y="7"/>
                    <a:pt x="234" y="1"/>
                    <a:pt x="20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184;p66">
              <a:extLst>
                <a:ext uri="{FF2B5EF4-FFF2-40B4-BE49-F238E27FC236}">
                  <a16:creationId xmlns:a16="http://schemas.microsoft.com/office/drawing/2014/main" id="{DB4B6CAD-09BD-4DFD-BA56-DE6B74D6B227}"/>
                </a:ext>
              </a:extLst>
            </p:cNvPr>
            <p:cNvSpPr/>
            <p:nvPr/>
          </p:nvSpPr>
          <p:spPr>
            <a:xfrm>
              <a:off x="7093032" y="1693874"/>
              <a:ext cx="42362" cy="40722"/>
            </a:xfrm>
            <a:custGeom>
              <a:avLst/>
              <a:gdLst/>
              <a:ahLst/>
              <a:cxnLst/>
              <a:rect l="l" t="t" r="r" b="b"/>
              <a:pathLst>
                <a:path w="775" h="745" extrusionOk="0">
                  <a:moveTo>
                    <a:pt x="358" y="1"/>
                  </a:moveTo>
                  <a:cubicBezTo>
                    <a:pt x="304" y="1"/>
                    <a:pt x="245" y="19"/>
                    <a:pt x="191" y="60"/>
                  </a:cubicBezTo>
                  <a:cubicBezTo>
                    <a:pt x="114" y="96"/>
                    <a:pt x="59" y="150"/>
                    <a:pt x="41" y="227"/>
                  </a:cubicBezTo>
                  <a:cubicBezTo>
                    <a:pt x="1" y="286"/>
                    <a:pt x="1" y="340"/>
                    <a:pt x="1" y="417"/>
                  </a:cubicBezTo>
                  <a:cubicBezTo>
                    <a:pt x="19" y="489"/>
                    <a:pt x="59" y="566"/>
                    <a:pt x="114" y="625"/>
                  </a:cubicBezTo>
                  <a:lnTo>
                    <a:pt x="114" y="643"/>
                  </a:lnTo>
                  <a:cubicBezTo>
                    <a:pt x="188" y="717"/>
                    <a:pt x="294" y="744"/>
                    <a:pt x="391" y="744"/>
                  </a:cubicBezTo>
                  <a:cubicBezTo>
                    <a:pt x="419" y="744"/>
                    <a:pt x="446" y="742"/>
                    <a:pt x="471" y="738"/>
                  </a:cubicBezTo>
                  <a:cubicBezTo>
                    <a:pt x="607" y="697"/>
                    <a:pt x="697" y="602"/>
                    <a:pt x="738" y="471"/>
                  </a:cubicBezTo>
                  <a:cubicBezTo>
                    <a:pt x="774" y="340"/>
                    <a:pt x="738" y="209"/>
                    <a:pt x="643" y="114"/>
                  </a:cubicBezTo>
                  <a:cubicBezTo>
                    <a:pt x="607" y="60"/>
                    <a:pt x="548" y="37"/>
                    <a:pt x="471" y="19"/>
                  </a:cubicBezTo>
                  <a:cubicBezTo>
                    <a:pt x="444" y="10"/>
                    <a:pt x="411" y="5"/>
                    <a:pt x="378" y="5"/>
                  </a:cubicBezTo>
                  <a:cubicBezTo>
                    <a:pt x="345" y="5"/>
                    <a:pt x="313" y="10"/>
                    <a:pt x="286" y="19"/>
                  </a:cubicBezTo>
                  <a:cubicBezTo>
                    <a:pt x="304" y="1"/>
                    <a:pt x="340" y="1"/>
                    <a:pt x="3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185;p66">
              <a:extLst>
                <a:ext uri="{FF2B5EF4-FFF2-40B4-BE49-F238E27FC236}">
                  <a16:creationId xmlns:a16="http://schemas.microsoft.com/office/drawing/2014/main" id="{B5E088E2-646B-4F2D-A0B9-7ABDED895AA2}"/>
                </a:ext>
              </a:extLst>
            </p:cNvPr>
            <p:cNvSpPr/>
            <p:nvPr/>
          </p:nvSpPr>
          <p:spPr>
            <a:xfrm>
              <a:off x="7186775" y="1571215"/>
              <a:ext cx="18584" cy="20825"/>
            </a:xfrm>
            <a:custGeom>
              <a:avLst/>
              <a:gdLst/>
              <a:ahLst/>
              <a:cxnLst/>
              <a:rect l="l" t="t" r="r" b="b"/>
              <a:pathLst>
                <a:path w="340" h="381" extrusionOk="0">
                  <a:moveTo>
                    <a:pt x="172" y="1"/>
                  </a:moveTo>
                  <a:cubicBezTo>
                    <a:pt x="154" y="19"/>
                    <a:pt x="136" y="19"/>
                    <a:pt x="113" y="19"/>
                  </a:cubicBezTo>
                  <a:cubicBezTo>
                    <a:pt x="113" y="19"/>
                    <a:pt x="95" y="19"/>
                    <a:pt x="77" y="42"/>
                  </a:cubicBezTo>
                  <a:cubicBezTo>
                    <a:pt x="59" y="42"/>
                    <a:pt x="59" y="60"/>
                    <a:pt x="41" y="78"/>
                  </a:cubicBezTo>
                  <a:cubicBezTo>
                    <a:pt x="23" y="96"/>
                    <a:pt x="23" y="114"/>
                    <a:pt x="0" y="132"/>
                  </a:cubicBezTo>
                  <a:lnTo>
                    <a:pt x="0" y="173"/>
                  </a:lnTo>
                  <a:lnTo>
                    <a:pt x="0" y="245"/>
                  </a:lnTo>
                  <a:cubicBezTo>
                    <a:pt x="23" y="286"/>
                    <a:pt x="23" y="304"/>
                    <a:pt x="41" y="322"/>
                  </a:cubicBezTo>
                  <a:cubicBezTo>
                    <a:pt x="77" y="358"/>
                    <a:pt x="113" y="381"/>
                    <a:pt x="172" y="381"/>
                  </a:cubicBezTo>
                  <a:cubicBezTo>
                    <a:pt x="190" y="381"/>
                    <a:pt x="208" y="381"/>
                    <a:pt x="226" y="358"/>
                  </a:cubicBezTo>
                  <a:cubicBezTo>
                    <a:pt x="249" y="358"/>
                    <a:pt x="267" y="340"/>
                    <a:pt x="285" y="322"/>
                  </a:cubicBezTo>
                  <a:cubicBezTo>
                    <a:pt x="303" y="304"/>
                    <a:pt x="321" y="286"/>
                    <a:pt x="321" y="245"/>
                  </a:cubicBezTo>
                  <a:cubicBezTo>
                    <a:pt x="339" y="227"/>
                    <a:pt x="339" y="191"/>
                    <a:pt x="321" y="173"/>
                  </a:cubicBezTo>
                  <a:lnTo>
                    <a:pt x="321" y="132"/>
                  </a:lnTo>
                  <a:cubicBezTo>
                    <a:pt x="321" y="114"/>
                    <a:pt x="303" y="96"/>
                    <a:pt x="303" y="96"/>
                  </a:cubicBezTo>
                  <a:cubicBezTo>
                    <a:pt x="303" y="78"/>
                    <a:pt x="285" y="60"/>
                    <a:pt x="267" y="42"/>
                  </a:cubicBezTo>
                  <a:cubicBezTo>
                    <a:pt x="249" y="42"/>
                    <a:pt x="249" y="19"/>
                    <a:pt x="226" y="19"/>
                  </a:cubicBezTo>
                  <a:cubicBezTo>
                    <a:pt x="208" y="19"/>
                    <a:pt x="190" y="1"/>
                    <a:pt x="1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4186;p66">
              <a:extLst>
                <a:ext uri="{FF2B5EF4-FFF2-40B4-BE49-F238E27FC236}">
                  <a16:creationId xmlns:a16="http://schemas.microsoft.com/office/drawing/2014/main" id="{7766A63C-14FF-4BA6-AEBC-1464E3383AAB}"/>
                </a:ext>
              </a:extLst>
            </p:cNvPr>
            <p:cNvSpPr/>
            <p:nvPr/>
          </p:nvSpPr>
          <p:spPr>
            <a:xfrm>
              <a:off x="7192951" y="1651621"/>
              <a:ext cx="32195" cy="24761"/>
            </a:xfrm>
            <a:custGeom>
              <a:avLst/>
              <a:gdLst/>
              <a:ahLst/>
              <a:cxnLst/>
              <a:rect l="l" t="t" r="r" b="b"/>
              <a:pathLst>
                <a:path w="589" h="453" extrusionOk="0">
                  <a:moveTo>
                    <a:pt x="303" y="0"/>
                  </a:moveTo>
                  <a:cubicBezTo>
                    <a:pt x="0" y="0"/>
                    <a:pt x="0" y="453"/>
                    <a:pt x="303" y="453"/>
                  </a:cubicBezTo>
                  <a:cubicBezTo>
                    <a:pt x="588" y="453"/>
                    <a:pt x="588" y="0"/>
                    <a:pt x="3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4187;p66">
              <a:extLst>
                <a:ext uri="{FF2B5EF4-FFF2-40B4-BE49-F238E27FC236}">
                  <a16:creationId xmlns:a16="http://schemas.microsoft.com/office/drawing/2014/main" id="{FB8E8817-2610-4A59-B449-185E94DAFA7E}"/>
                </a:ext>
              </a:extLst>
            </p:cNvPr>
            <p:cNvSpPr/>
            <p:nvPr/>
          </p:nvSpPr>
          <p:spPr>
            <a:xfrm>
              <a:off x="6901392" y="1747113"/>
              <a:ext cx="27002" cy="26182"/>
            </a:xfrm>
            <a:custGeom>
              <a:avLst/>
              <a:gdLst/>
              <a:ahLst/>
              <a:cxnLst/>
              <a:rect l="l" t="t" r="r" b="b"/>
              <a:pathLst>
                <a:path w="494" h="479" extrusionOk="0">
                  <a:moveTo>
                    <a:pt x="214" y="1"/>
                  </a:moveTo>
                  <a:cubicBezTo>
                    <a:pt x="189" y="1"/>
                    <a:pt x="167" y="14"/>
                    <a:pt x="154" y="27"/>
                  </a:cubicBezTo>
                  <a:cubicBezTo>
                    <a:pt x="114" y="27"/>
                    <a:pt x="96" y="45"/>
                    <a:pt x="77" y="63"/>
                  </a:cubicBezTo>
                  <a:cubicBezTo>
                    <a:pt x="41" y="81"/>
                    <a:pt x="41" y="122"/>
                    <a:pt x="19" y="140"/>
                  </a:cubicBezTo>
                  <a:cubicBezTo>
                    <a:pt x="1" y="176"/>
                    <a:pt x="1" y="217"/>
                    <a:pt x="1" y="235"/>
                  </a:cubicBezTo>
                  <a:lnTo>
                    <a:pt x="1" y="307"/>
                  </a:lnTo>
                  <a:cubicBezTo>
                    <a:pt x="19" y="348"/>
                    <a:pt x="41" y="384"/>
                    <a:pt x="77" y="402"/>
                  </a:cubicBezTo>
                  <a:cubicBezTo>
                    <a:pt x="96" y="420"/>
                    <a:pt x="96" y="443"/>
                    <a:pt x="114" y="443"/>
                  </a:cubicBezTo>
                  <a:cubicBezTo>
                    <a:pt x="154" y="479"/>
                    <a:pt x="191" y="479"/>
                    <a:pt x="245" y="479"/>
                  </a:cubicBezTo>
                  <a:cubicBezTo>
                    <a:pt x="267" y="479"/>
                    <a:pt x="304" y="479"/>
                    <a:pt x="340" y="461"/>
                  </a:cubicBezTo>
                  <a:cubicBezTo>
                    <a:pt x="358" y="461"/>
                    <a:pt x="399" y="443"/>
                    <a:pt x="417" y="402"/>
                  </a:cubicBezTo>
                  <a:cubicBezTo>
                    <a:pt x="435" y="384"/>
                    <a:pt x="453" y="366"/>
                    <a:pt x="453" y="330"/>
                  </a:cubicBezTo>
                  <a:cubicBezTo>
                    <a:pt x="471" y="307"/>
                    <a:pt x="494" y="271"/>
                    <a:pt x="471" y="235"/>
                  </a:cubicBezTo>
                  <a:lnTo>
                    <a:pt x="471" y="176"/>
                  </a:lnTo>
                  <a:cubicBezTo>
                    <a:pt x="453" y="140"/>
                    <a:pt x="435" y="103"/>
                    <a:pt x="417" y="63"/>
                  </a:cubicBezTo>
                  <a:cubicBezTo>
                    <a:pt x="399" y="63"/>
                    <a:pt x="381" y="45"/>
                    <a:pt x="358" y="27"/>
                  </a:cubicBezTo>
                  <a:cubicBezTo>
                    <a:pt x="322" y="8"/>
                    <a:pt x="286" y="8"/>
                    <a:pt x="245" y="8"/>
                  </a:cubicBezTo>
                  <a:cubicBezTo>
                    <a:pt x="234" y="3"/>
                    <a:pt x="224" y="1"/>
                    <a:pt x="21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4188;p66">
              <a:extLst>
                <a:ext uri="{FF2B5EF4-FFF2-40B4-BE49-F238E27FC236}">
                  <a16:creationId xmlns:a16="http://schemas.microsoft.com/office/drawing/2014/main" id="{453790D3-CD02-4249-9427-DF575DC31BE2}"/>
                </a:ext>
              </a:extLst>
            </p:cNvPr>
            <p:cNvSpPr/>
            <p:nvPr/>
          </p:nvSpPr>
          <p:spPr>
            <a:xfrm>
              <a:off x="7016890" y="1771273"/>
              <a:ext cx="17601" cy="16398"/>
            </a:xfrm>
            <a:custGeom>
              <a:avLst/>
              <a:gdLst/>
              <a:ahLst/>
              <a:cxnLst/>
              <a:rect l="l" t="t" r="r" b="b"/>
              <a:pathLst>
                <a:path w="322" h="300" extrusionOk="0">
                  <a:moveTo>
                    <a:pt x="168" y="1"/>
                  </a:moveTo>
                  <a:cubicBezTo>
                    <a:pt x="131" y="1"/>
                    <a:pt x="113" y="1"/>
                    <a:pt x="95" y="19"/>
                  </a:cubicBezTo>
                  <a:cubicBezTo>
                    <a:pt x="77" y="19"/>
                    <a:pt x="77" y="19"/>
                    <a:pt x="54" y="37"/>
                  </a:cubicBezTo>
                  <a:cubicBezTo>
                    <a:pt x="36" y="37"/>
                    <a:pt x="18" y="55"/>
                    <a:pt x="18" y="73"/>
                  </a:cubicBezTo>
                  <a:cubicBezTo>
                    <a:pt x="0" y="91"/>
                    <a:pt x="0" y="114"/>
                    <a:pt x="0" y="150"/>
                  </a:cubicBezTo>
                  <a:cubicBezTo>
                    <a:pt x="0" y="168"/>
                    <a:pt x="0" y="186"/>
                    <a:pt x="18" y="204"/>
                  </a:cubicBezTo>
                  <a:cubicBezTo>
                    <a:pt x="18" y="227"/>
                    <a:pt x="36" y="245"/>
                    <a:pt x="54" y="263"/>
                  </a:cubicBezTo>
                  <a:cubicBezTo>
                    <a:pt x="77" y="263"/>
                    <a:pt x="77" y="263"/>
                    <a:pt x="95" y="281"/>
                  </a:cubicBezTo>
                  <a:cubicBezTo>
                    <a:pt x="113" y="281"/>
                    <a:pt x="131" y="299"/>
                    <a:pt x="168" y="299"/>
                  </a:cubicBezTo>
                  <a:cubicBezTo>
                    <a:pt x="190" y="299"/>
                    <a:pt x="226" y="281"/>
                    <a:pt x="244" y="281"/>
                  </a:cubicBezTo>
                  <a:cubicBezTo>
                    <a:pt x="281" y="245"/>
                    <a:pt x="321" y="186"/>
                    <a:pt x="321" y="150"/>
                  </a:cubicBezTo>
                  <a:cubicBezTo>
                    <a:pt x="321" y="91"/>
                    <a:pt x="281" y="37"/>
                    <a:pt x="244" y="19"/>
                  </a:cubicBezTo>
                  <a:cubicBezTo>
                    <a:pt x="226" y="1"/>
                    <a:pt x="190" y="1"/>
                    <a:pt x="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4189;p66">
              <a:extLst>
                <a:ext uri="{FF2B5EF4-FFF2-40B4-BE49-F238E27FC236}">
                  <a16:creationId xmlns:a16="http://schemas.microsoft.com/office/drawing/2014/main" id="{549A51E1-1897-4D93-B3BA-785401DD23B2}"/>
                </a:ext>
              </a:extLst>
            </p:cNvPr>
            <p:cNvSpPr/>
            <p:nvPr/>
          </p:nvSpPr>
          <p:spPr>
            <a:xfrm>
              <a:off x="7163271" y="1715629"/>
              <a:ext cx="47281" cy="47281"/>
            </a:xfrm>
            <a:custGeom>
              <a:avLst/>
              <a:gdLst/>
              <a:ahLst/>
              <a:cxnLst/>
              <a:rect l="l" t="t" r="r" b="b"/>
              <a:pathLst>
                <a:path w="865" h="865" extrusionOk="0">
                  <a:moveTo>
                    <a:pt x="430" y="1"/>
                  </a:moveTo>
                  <a:cubicBezTo>
                    <a:pt x="376" y="1"/>
                    <a:pt x="317" y="19"/>
                    <a:pt x="263" y="37"/>
                  </a:cubicBezTo>
                  <a:cubicBezTo>
                    <a:pt x="226" y="55"/>
                    <a:pt x="168" y="91"/>
                    <a:pt x="131" y="132"/>
                  </a:cubicBezTo>
                  <a:cubicBezTo>
                    <a:pt x="91" y="168"/>
                    <a:pt x="55" y="227"/>
                    <a:pt x="36" y="263"/>
                  </a:cubicBezTo>
                  <a:cubicBezTo>
                    <a:pt x="18" y="318"/>
                    <a:pt x="0" y="376"/>
                    <a:pt x="0" y="431"/>
                  </a:cubicBezTo>
                  <a:cubicBezTo>
                    <a:pt x="18" y="471"/>
                    <a:pt x="18" y="508"/>
                    <a:pt x="18" y="544"/>
                  </a:cubicBezTo>
                  <a:cubicBezTo>
                    <a:pt x="36" y="621"/>
                    <a:pt x="73" y="679"/>
                    <a:pt x="131" y="734"/>
                  </a:cubicBezTo>
                  <a:cubicBezTo>
                    <a:pt x="168" y="752"/>
                    <a:pt x="186" y="793"/>
                    <a:pt x="226" y="811"/>
                  </a:cubicBezTo>
                  <a:cubicBezTo>
                    <a:pt x="281" y="847"/>
                    <a:pt x="358" y="865"/>
                    <a:pt x="430" y="865"/>
                  </a:cubicBezTo>
                  <a:cubicBezTo>
                    <a:pt x="489" y="865"/>
                    <a:pt x="543" y="847"/>
                    <a:pt x="602" y="829"/>
                  </a:cubicBezTo>
                  <a:cubicBezTo>
                    <a:pt x="656" y="811"/>
                    <a:pt x="697" y="770"/>
                    <a:pt x="733" y="734"/>
                  </a:cubicBezTo>
                  <a:cubicBezTo>
                    <a:pt x="769" y="698"/>
                    <a:pt x="810" y="657"/>
                    <a:pt x="828" y="603"/>
                  </a:cubicBezTo>
                  <a:cubicBezTo>
                    <a:pt x="846" y="544"/>
                    <a:pt x="864" y="489"/>
                    <a:pt x="864" y="431"/>
                  </a:cubicBezTo>
                  <a:cubicBezTo>
                    <a:pt x="864" y="394"/>
                    <a:pt x="846" y="358"/>
                    <a:pt x="846" y="318"/>
                  </a:cubicBezTo>
                  <a:cubicBezTo>
                    <a:pt x="828" y="245"/>
                    <a:pt x="792" y="186"/>
                    <a:pt x="733" y="132"/>
                  </a:cubicBezTo>
                  <a:cubicBezTo>
                    <a:pt x="715" y="114"/>
                    <a:pt x="679" y="91"/>
                    <a:pt x="656" y="73"/>
                  </a:cubicBezTo>
                  <a:cubicBezTo>
                    <a:pt x="584" y="19"/>
                    <a:pt x="507" y="1"/>
                    <a:pt x="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4190;p66">
              <a:extLst>
                <a:ext uri="{FF2B5EF4-FFF2-40B4-BE49-F238E27FC236}">
                  <a16:creationId xmlns:a16="http://schemas.microsoft.com/office/drawing/2014/main" id="{6473F69E-86A5-4244-B89C-A4589BD96A10}"/>
                </a:ext>
              </a:extLst>
            </p:cNvPr>
            <p:cNvSpPr/>
            <p:nvPr/>
          </p:nvSpPr>
          <p:spPr>
            <a:xfrm>
              <a:off x="6801473" y="1689665"/>
              <a:ext cx="29024" cy="29024"/>
            </a:xfrm>
            <a:custGeom>
              <a:avLst/>
              <a:gdLst/>
              <a:ahLst/>
              <a:cxnLst/>
              <a:rect l="l" t="t" r="r" b="b"/>
              <a:pathLst>
                <a:path w="531" h="531" extrusionOk="0">
                  <a:moveTo>
                    <a:pt x="263" y="1"/>
                  </a:moveTo>
                  <a:cubicBezTo>
                    <a:pt x="227" y="1"/>
                    <a:pt x="209" y="1"/>
                    <a:pt x="173" y="23"/>
                  </a:cubicBezTo>
                  <a:cubicBezTo>
                    <a:pt x="132" y="42"/>
                    <a:pt x="114" y="60"/>
                    <a:pt x="78" y="78"/>
                  </a:cubicBezTo>
                  <a:cubicBezTo>
                    <a:pt x="60" y="96"/>
                    <a:pt x="37" y="137"/>
                    <a:pt x="37" y="155"/>
                  </a:cubicBezTo>
                  <a:cubicBezTo>
                    <a:pt x="19" y="191"/>
                    <a:pt x="1" y="227"/>
                    <a:pt x="1" y="268"/>
                  </a:cubicBezTo>
                  <a:cubicBezTo>
                    <a:pt x="19" y="286"/>
                    <a:pt x="19" y="304"/>
                    <a:pt x="19" y="340"/>
                  </a:cubicBezTo>
                  <a:cubicBezTo>
                    <a:pt x="37" y="381"/>
                    <a:pt x="60" y="417"/>
                    <a:pt x="78" y="453"/>
                  </a:cubicBezTo>
                  <a:cubicBezTo>
                    <a:pt x="96" y="453"/>
                    <a:pt x="114" y="476"/>
                    <a:pt x="132" y="494"/>
                  </a:cubicBezTo>
                  <a:cubicBezTo>
                    <a:pt x="173" y="512"/>
                    <a:pt x="227" y="530"/>
                    <a:pt x="263" y="530"/>
                  </a:cubicBezTo>
                  <a:cubicBezTo>
                    <a:pt x="304" y="530"/>
                    <a:pt x="340" y="512"/>
                    <a:pt x="376" y="512"/>
                  </a:cubicBezTo>
                  <a:cubicBezTo>
                    <a:pt x="399" y="494"/>
                    <a:pt x="435" y="476"/>
                    <a:pt x="453" y="453"/>
                  </a:cubicBezTo>
                  <a:cubicBezTo>
                    <a:pt x="471" y="417"/>
                    <a:pt x="490" y="399"/>
                    <a:pt x="512" y="363"/>
                  </a:cubicBezTo>
                  <a:cubicBezTo>
                    <a:pt x="530" y="340"/>
                    <a:pt x="530" y="304"/>
                    <a:pt x="530" y="268"/>
                  </a:cubicBezTo>
                  <a:lnTo>
                    <a:pt x="530" y="191"/>
                  </a:lnTo>
                  <a:cubicBezTo>
                    <a:pt x="512" y="155"/>
                    <a:pt x="490" y="114"/>
                    <a:pt x="453" y="78"/>
                  </a:cubicBezTo>
                  <a:cubicBezTo>
                    <a:pt x="435" y="60"/>
                    <a:pt x="417" y="60"/>
                    <a:pt x="399" y="42"/>
                  </a:cubicBezTo>
                  <a:cubicBezTo>
                    <a:pt x="358" y="23"/>
                    <a:pt x="322" y="1"/>
                    <a:pt x="2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4191;p66">
              <a:extLst>
                <a:ext uri="{FF2B5EF4-FFF2-40B4-BE49-F238E27FC236}">
                  <a16:creationId xmlns:a16="http://schemas.microsoft.com/office/drawing/2014/main" id="{CEE6FEE5-2D0A-44B4-93A3-8A0BD2D41E7A}"/>
                </a:ext>
              </a:extLst>
            </p:cNvPr>
            <p:cNvSpPr/>
            <p:nvPr/>
          </p:nvSpPr>
          <p:spPr>
            <a:xfrm>
              <a:off x="6976551" y="1439428"/>
              <a:ext cx="27986" cy="26783"/>
            </a:xfrm>
            <a:custGeom>
              <a:avLst/>
              <a:gdLst/>
              <a:ahLst/>
              <a:cxnLst/>
              <a:rect l="l" t="t" r="r" b="b"/>
              <a:pathLst>
                <a:path w="512" h="490" extrusionOk="0">
                  <a:moveTo>
                    <a:pt x="250" y="1"/>
                  </a:moveTo>
                  <a:cubicBezTo>
                    <a:pt x="227" y="1"/>
                    <a:pt x="191" y="1"/>
                    <a:pt x="155" y="19"/>
                  </a:cubicBezTo>
                  <a:cubicBezTo>
                    <a:pt x="137" y="19"/>
                    <a:pt x="96" y="37"/>
                    <a:pt x="78" y="55"/>
                  </a:cubicBezTo>
                  <a:cubicBezTo>
                    <a:pt x="60" y="96"/>
                    <a:pt x="42" y="114"/>
                    <a:pt x="42" y="150"/>
                  </a:cubicBezTo>
                  <a:cubicBezTo>
                    <a:pt x="23" y="168"/>
                    <a:pt x="1" y="209"/>
                    <a:pt x="23" y="245"/>
                  </a:cubicBezTo>
                  <a:lnTo>
                    <a:pt x="23" y="304"/>
                  </a:lnTo>
                  <a:cubicBezTo>
                    <a:pt x="42" y="340"/>
                    <a:pt x="60" y="376"/>
                    <a:pt x="78" y="417"/>
                  </a:cubicBezTo>
                  <a:cubicBezTo>
                    <a:pt x="96" y="417"/>
                    <a:pt x="114" y="435"/>
                    <a:pt x="137" y="453"/>
                  </a:cubicBezTo>
                  <a:cubicBezTo>
                    <a:pt x="173" y="471"/>
                    <a:pt x="209" y="489"/>
                    <a:pt x="250" y="489"/>
                  </a:cubicBezTo>
                  <a:cubicBezTo>
                    <a:pt x="286" y="489"/>
                    <a:pt x="322" y="471"/>
                    <a:pt x="340" y="453"/>
                  </a:cubicBezTo>
                  <a:cubicBezTo>
                    <a:pt x="381" y="453"/>
                    <a:pt x="399" y="435"/>
                    <a:pt x="435" y="417"/>
                  </a:cubicBezTo>
                  <a:cubicBezTo>
                    <a:pt x="453" y="394"/>
                    <a:pt x="476" y="358"/>
                    <a:pt x="476" y="340"/>
                  </a:cubicBezTo>
                  <a:cubicBezTo>
                    <a:pt x="494" y="304"/>
                    <a:pt x="512" y="263"/>
                    <a:pt x="494" y="245"/>
                  </a:cubicBezTo>
                  <a:lnTo>
                    <a:pt x="494" y="168"/>
                  </a:lnTo>
                  <a:cubicBezTo>
                    <a:pt x="476" y="132"/>
                    <a:pt x="453" y="96"/>
                    <a:pt x="435" y="55"/>
                  </a:cubicBezTo>
                  <a:cubicBezTo>
                    <a:pt x="417" y="55"/>
                    <a:pt x="399" y="37"/>
                    <a:pt x="381" y="19"/>
                  </a:cubicBezTo>
                  <a:cubicBezTo>
                    <a:pt x="340" y="1"/>
                    <a:pt x="304" y="1"/>
                    <a:pt x="25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4192;p66">
              <a:extLst>
                <a:ext uri="{FF2B5EF4-FFF2-40B4-BE49-F238E27FC236}">
                  <a16:creationId xmlns:a16="http://schemas.microsoft.com/office/drawing/2014/main" id="{CFE77CAF-5F90-4530-BAB7-8704535383E6}"/>
                </a:ext>
              </a:extLst>
            </p:cNvPr>
            <p:cNvSpPr/>
            <p:nvPr/>
          </p:nvSpPr>
          <p:spPr>
            <a:xfrm>
              <a:off x="7157094" y="1498024"/>
              <a:ext cx="34928" cy="35201"/>
            </a:xfrm>
            <a:custGeom>
              <a:avLst/>
              <a:gdLst/>
              <a:ahLst/>
              <a:cxnLst/>
              <a:rect l="l" t="t" r="r" b="b"/>
              <a:pathLst>
                <a:path w="639" h="644" extrusionOk="0">
                  <a:moveTo>
                    <a:pt x="317" y="1"/>
                  </a:moveTo>
                  <a:cubicBezTo>
                    <a:pt x="281" y="1"/>
                    <a:pt x="244" y="1"/>
                    <a:pt x="204" y="42"/>
                  </a:cubicBezTo>
                  <a:cubicBezTo>
                    <a:pt x="168" y="42"/>
                    <a:pt x="131" y="60"/>
                    <a:pt x="91" y="96"/>
                  </a:cubicBezTo>
                  <a:cubicBezTo>
                    <a:pt x="73" y="114"/>
                    <a:pt x="54" y="155"/>
                    <a:pt x="36" y="191"/>
                  </a:cubicBezTo>
                  <a:cubicBezTo>
                    <a:pt x="18" y="227"/>
                    <a:pt x="0" y="268"/>
                    <a:pt x="18" y="322"/>
                  </a:cubicBezTo>
                  <a:lnTo>
                    <a:pt x="18" y="399"/>
                  </a:lnTo>
                  <a:cubicBezTo>
                    <a:pt x="36" y="453"/>
                    <a:pt x="54" y="512"/>
                    <a:pt x="91" y="548"/>
                  </a:cubicBezTo>
                  <a:cubicBezTo>
                    <a:pt x="131" y="548"/>
                    <a:pt x="149" y="566"/>
                    <a:pt x="168" y="589"/>
                  </a:cubicBezTo>
                  <a:cubicBezTo>
                    <a:pt x="204" y="625"/>
                    <a:pt x="263" y="625"/>
                    <a:pt x="317" y="643"/>
                  </a:cubicBezTo>
                  <a:cubicBezTo>
                    <a:pt x="376" y="643"/>
                    <a:pt x="412" y="625"/>
                    <a:pt x="453" y="607"/>
                  </a:cubicBezTo>
                  <a:cubicBezTo>
                    <a:pt x="489" y="589"/>
                    <a:pt x="525" y="566"/>
                    <a:pt x="543" y="548"/>
                  </a:cubicBezTo>
                  <a:cubicBezTo>
                    <a:pt x="584" y="512"/>
                    <a:pt x="602" y="476"/>
                    <a:pt x="620" y="435"/>
                  </a:cubicBezTo>
                  <a:cubicBezTo>
                    <a:pt x="638" y="399"/>
                    <a:pt x="638" y="363"/>
                    <a:pt x="638" y="322"/>
                  </a:cubicBezTo>
                  <a:cubicBezTo>
                    <a:pt x="638" y="286"/>
                    <a:pt x="638" y="268"/>
                    <a:pt x="620" y="227"/>
                  </a:cubicBezTo>
                  <a:cubicBezTo>
                    <a:pt x="620" y="191"/>
                    <a:pt x="584" y="137"/>
                    <a:pt x="543" y="96"/>
                  </a:cubicBezTo>
                  <a:cubicBezTo>
                    <a:pt x="525" y="78"/>
                    <a:pt x="507" y="60"/>
                    <a:pt x="489" y="42"/>
                  </a:cubicBezTo>
                  <a:cubicBezTo>
                    <a:pt x="430" y="24"/>
                    <a:pt x="376" y="1"/>
                    <a:pt x="3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4193;p66">
              <a:extLst>
                <a:ext uri="{FF2B5EF4-FFF2-40B4-BE49-F238E27FC236}">
                  <a16:creationId xmlns:a16="http://schemas.microsoft.com/office/drawing/2014/main" id="{8E95F728-A4D4-4349-9362-1087FBDAF605}"/>
                </a:ext>
              </a:extLst>
            </p:cNvPr>
            <p:cNvSpPr/>
            <p:nvPr/>
          </p:nvSpPr>
          <p:spPr>
            <a:xfrm>
              <a:off x="7247557" y="1607346"/>
              <a:ext cx="19623" cy="16617"/>
            </a:xfrm>
            <a:custGeom>
              <a:avLst/>
              <a:gdLst/>
              <a:ahLst/>
              <a:cxnLst/>
              <a:rect l="l" t="t" r="r" b="b"/>
              <a:pathLst>
                <a:path w="359" h="304" extrusionOk="0">
                  <a:moveTo>
                    <a:pt x="173" y="0"/>
                  </a:moveTo>
                  <a:cubicBezTo>
                    <a:pt x="132" y="0"/>
                    <a:pt x="96" y="19"/>
                    <a:pt x="60" y="59"/>
                  </a:cubicBezTo>
                  <a:cubicBezTo>
                    <a:pt x="60" y="59"/>
                    <a:pt x="42" y="77"/>
                    <a:pt x="42" y="95"/>
                  </a:cubicBezTo>
                  <a:cubicBezTo>
                    <a:pt x="1" y="132"/>
                    <a:pt x="1" y="190"/>
                    <a:pt x="42" y="227"/>
                  </a:cubicBezTo>
                  <a:lnTo>
                    <a:pt x="60" y="245"/>
                  </a:lnTo>
                  <a:cubicBezTo>
                    <a:pt x="78" y="285"/>
                    <a:pt x="132" y="304"/>
                    <a:pt x="173" y="304"/>
                  </a:cubicBezTo>
                  <a:cubicBezTo>
                    <a:pt x="209" y="304"/>
                    <a:pt x="227" y="304"/>
                    <a:pt x="268" y="285"/>
                  </a:cubicBezTo>
                  <a:lnTo>
                    <a:pt x="304" y="285"/>
                  </a:lnTo>
                  <a:cubicBezTo>
                    <a:pt x="304" y="263"/>
                    <a:pt x="322" y="245"/>
                    <a:pt x="340" y="245"/>
                  </a:cubicBezTo>
                  <a:cubicBezTo>
                    <a:pt x="358" y="209"/>
                    <a:pt x="358" y="190"/>
                    <a:pt x="358" y="150"/>
                  </a:cubicBezTo>
                  <a:cubicBezTo>
                    <a:pt x="358" y="132"/>
                    <a:pt x="358" y="114"/>
                    <a:pt x="340" y="77"/>
                  </a:cubicBezTo>
                  <a:cubicBezTo>
                    <a:pt x="322" y="59"/>
                    <a:pt x="286" y="19"/>
                    <a:pt x="268" y="19"/>
                  </a:cubicBezTo>
                  <a:cubicBezTo>
                    <a:pt x="227" y="19"/>
                    <a:pt x="209"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4194;p66">
              <a:extLst>
                <a:ext uri="{FF2B5EF4-FFF2-40B4-BE49-F238E27FC236}">
                  <a16:creationId xmlns:a16="http://schemas.microsoft.com/office/drawing/2014/main" id="{DB73C9A1-0C96-47BF-BA03-4256EB9075FE}"/>
                </a:ext>
              </a:extLst>
            </p:cNvPr>
            <p:cNvSpPr/>
            <p:nvPr/>
          </p:nvSpPr>
          <p:spPr>
            <a:xfrm>
              <a:off x="6961246" y="1623908"/>
              <a:ext cx="20552" cy="19568"/>
            </a:xfrm>
            <a:custGeom>
              <a:avLst/>
              <a:gdLst/>
              <a:ahLst/>
              <a:cxnLst/>
              <a:rect l="l" t="t" r="r" b="b"/>
              <a:pathLst>
                <a:path w="376" h="358" extrusionOk="0">
                  <a:moveTo>
                    <a:pt x="190" y="1"/>
                  </a:moveTo>
                  <a:cubicBezTo>
                    <a:pt x="168" y="1"/>
                    <a:pt x="132" y="1"/>
                    <a:pt x="113" y="19"/>
                  </a:cubicBezTo>
                  <a:cubicBezTo>
                    <a:pt x="95" y="19"/>
                    <a:pt x="77" y="37"/>
                    <a:pt x="55" y="55"/>
                  </a:cubicBezTo>
                  <a:cubicBezTo>
                    <a:pt x="37" y="73"/>
                    <a:pt x="37" y="96"/>
                    <a:pt x="18" y="114"/>
                  </a:cubicBezTo>
                  <a:cubicBezTo>
                    <a:pt x="18" y="132"/>
                    <a:pt x="0" y="150"/>
                    <a:pt x="18" y="168"/>
                  </a:cubicBezTo>
                  <a:lnTo>
                    <a:pt x="18" y="227"/>
                  </a:lnTo>
                  <a:cubicBezTo>
                    <a:pt x="18" y="245"/>
                    <a:pt x="37" y="281"/>
                    <a:pt x="55" y="299"/>
                  </a:cubicBezTo>
                  <a:cubicBezTo>
                    <a:pt x="77" y="299"/>
                    <a:pt x="95" y="322"/>
                    <a:pt x="95" y="322"/>
                  </a:cubicBezTo>
                  <a:cubicBezTo>
                    <a:pt x="132" y="340"/>
                    <a:pt x="150" y="358"/>
                    <a:pt x="190" y="358"/>
                  </a:cubicBezTo>
                  <a:cubicBezTo>
                    <a:pt x="190" y="358"/>
                    <a:pt x="208" y="358"/>
                    <a:pt x="208" y="340"/>
                  </a:cubicBezTo>
                  <a:cubicBezTo>
                    <a:pt x="245" y="340"/>
                    <a:pt x="263" y="340"/>
                    <a:pt x="281" y="322"/>
                  </a:cubicBezTo>
                  <a:cubicBezTo>
                    <a:pt x="281" y="322"/>
                    <a:pt x="303" y="299"/>
                    <a:pt x="322" y="299"/>
                  </a:cubicBezTo>
                  <a:lnTo>
                    <a:pt x="322" y="281"/>
                  </a:lnTo>
                  <a:cubicBezTo>
                    <a:pt x="340" y="281"/>
                    <a:pt x="358" y="263"/>
                    <a:pt x="358" y="245"/>
                  </a:cubicBezTo>
                  <a:cubicBezTo>
                    <a:pt x="376" y="227"/>
                    <a:pt x="376" y="186"/>
                    <a:pt x="376" y="168"/>
                  </a:cubicBezTo>
                  <a:lnTo>
                    <a:pt x="376" y="132"/>
                  </a:lnTo>
                  <a:cubicBezTo>
                    <a:pt x="358" y="114"/>
                    <a:pt x="340" y="73"/>
                    <a:pt x="322" y="55"/>
                  </a:cubicBezTo>
                  <a:cubicBezTo>
                    <a:pt x="303" y="37"/>
                    <a:pt x="281" y="37"/>
                    <a:pt x="281" y="19"/>
                  </a:cubicBezTo>
                  <a:cubicBezTo>
                    <a:pt x="263" y="19"/>
                    <a:pt x="245" y="19"/>
                    <a:pt x="24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4196;p66">
            <a:extLst>
              <a:ext uri="{FF2B5EF4-FFF2-40B4-BE49-F238E27FC236}">
                <a16:creationId xmlns:a16="http://schemas.microsoft.com/office/drawing/2014/main" id="{3F9C6105-B2C2-4B99-9C1D-46CD28C98B5D}"/>
              </a:ext>
            </a:extLst>
          </p:cNvPr>
          <p:cNvSpPr/>
          <p:nvPr/>
        </p:nvSpPr>
        <p:spPr>
          <a:xfrm>
            <a:off x="2952988" y="4643308"/>
            <a:ext cx="1947511" cy="1215977"/>
          </a:xfrm>
          <a:custGeom>
            <a:avLst/>
            <a:gdLst/>
            <a:ahLst/>
            <a:cxnLst/>
            <a:rect l="l" t="t" r="r" b="b"/>
            <a:pathLst>
              <a:path w="8804" h="5497" extrusionOk="0">
                <a:moveTo>
                  <a:pt x="4418" y="0"/>
                </a:moveTo>
                <a:cubicBezTo>
                  <a:pt x="3635" y="0"/>
                  <a:pt x="2862" y="206"/>
                  <a:pt x="2172" y="638"/>
                </a:cubicBezTo>
                <a:cubicBezTo>
                  <a:pt x="1154" y="1263"/>
                  <a:pt x="399" y="2317"/>
                  <a:pt x="114" y="3466"/>
                </a:cubicBezTo>
                <a:cubicBezTo>
                  <a:pt x="41" y="3751"/>
                  <a:pt x="1" y="4049"/>
                  <a:pt x="1" y="4334"/>
                </a:cubicBezTo>
                <a:cubicBezTo>
                  <a:pt x="1" y="4429"/>
                  <a:pt x="59" y="4520"/>
                  <a:pt x="154" y="4543"/>
                </a:cubicBezTo>
                <a:cubicBezTo>
                  <a:pt x="164" y="4544"/>
                  <a:pt x="174" y="4545"/>
                  <a:pt x="184" y="4545"/>
                </a:cubicBezTo>
                <a:cubicBezTo>
                  <a:pt x="274" y="4545"/>
                  <a:pt x="381" y="4474"/>
                  <a:pt x="381" y="4389"/>
                </a:cubicBezTo>
                <a:cubicBezTo>
                  <a:pt x="399" y="3240"/>
                  <a:pt x="946" y="2145"/>
                  <a:pt x="1792" y="1376"/>
                </a:cubicBezTo>
                <a:cubicBezTo>
                  <a:pt x="2226" y="996"/>
                  <a:pt x="2715" y="715"/>
                  <a:pt x="3262" y="543"/>
                </a:cubicBezTo>
                <a:cubicBezTo>
                  <a:pt x="3633" y="430"/>
                  <a:pt x="4012" y="375"/>
                  <a:pt x="4393" y="375"/>
                </a:cubicBezTo>
                <a:cubicBezTo>
                  <a:pt x="4575" y="375"/>
                  <a:pt x="4758" y="387"/>
                  <a:pt x="4940" y="412"/>
                </a:cubicBezTo>
                <a:cubicBezTo>
                  <a:pt x="6071" y="562"/>
                  <a:pt x="7148" y="1168"/>
                  <a:pt x="7804" y="2109"/>
                </a:cubicBezTo>
                <a:cubicBezTo>
                  <a:pt x="8166" y="2620"/>
                  <a:pt x="8410" y="3258"/>
                  <a:pt x="8315" y="3882"/>
                </a:cubicBezTo>
                <a:cubicBezTo>
                  <a:pt x="8279" y="4108"/>
                  <a:pt x="8220" y="4316"/>
                  <a:pt x="8107" y="4520"/>
                </a:cubicBezTo>
                <a:cubicBezTo>
                  <a:pt x="8071" y="4633"/>
                  <a:pt x="8012" y="4728"/>
                  <a:pt x="7958" y="4823"/>
                </a:cubicBezTo>
                <a:cubicBezTo>
                  <a:pt x="7881" y="4918"/>
                  <a:pt x="7827" y="4972"/>
                  <a:pt x="7750" y="5031"/>
                </a:cubicBezTo>
                <a:cubicBezTo>
                  <a:pt x="7732" y="5049"/>
                  <a:pt x="7714" y="5067"/>
                  <a:pt x="7691" y="5067"/>
                </a:cubicBezTo>
                <a:cubicBezTo>
                  <a:pt x="7691" y="5067"/>
                  <a:pt x="7691" y="5067"/>
                  <a:pt x="7691" y="5067"/>
                </a:cubicBezTo>
                <a:lnTo>
                  <a:pt x="7691" y="5067"/>
                </a:lnTo>
                <a:cubicBezTo>
                  <a:pt x="7682" y="5076"/>
                  <a:pt x="7682" y="5081"/>
                  <a:pt x="7684" y="5081"/>
                </a:cubicBezTo>
                <a:cubicBezTo>
                  <a:pt x="7685" y="5081"/>
                  <a:pt x="7686" y="5080"/>
                  <a:pt x="7687" y="5080"/>
                </a:cubicBezTo>
                <a:lnTo>
                  <a:pt x="7687" y="5080"/>
                </a:lnTo>
                <a:cubicBezTo>
                  <a:pt x="7681" y="5085"/>
                  <a:pt x="7673" y="5085"/>
                  <a:pt x="7673" y="5085"/>
                </a:cubicBezTo>
                <a:cubicBezTo>
                  <a:pt x="7655" y="5108"/>
                  <a:pt x="7637" y="5108"/>
                  <a:pt x="7600" y="5126"/>
                </a:cubicBezTo>
                <a:cubicBezTo>
                  <a:pt x="7613" y="5120"/>
                  <a:pt x="7614" y="5118"/>
                  <a:pt x="7610" y="5118"/>
                </a:cubicBezTo>
                <a:cubicBezTo>
                  <a:pt x="7602" y="5118"/>
                  <a:pt x="7572" y="5126"/>
                  <a:pt x="7560" y="5126"/>
                </a:cubicBezTo>
                <a:lnTo>
                  <a:pt x="7542" y="5126"/>
                </a:lnTo>
                <a:cubicBezTo>
                  <a:pt x="7542" y="5126"/>
                  <a:pt x="7518" y="5118"/>
                  <a:pt x="7512" y="5118"/>
                </a:cubicBezTo>
                <a:cubicBezTo>
                  <a:pt x="7510" y="5118"/>
                  <a:pt x="7512" y="5120"/>
                  <a:pt x="7524" y="5126"/>
                </a:cubicBezTo>
                <a:cubicBezTo>
                  <a:pt x="7487" y="5108"/>
                  <a:pt x="7465" y="5108"/>
                  <a:pt x="7447" y="5085"/>
                </a:cubicBezTo>
                <a:cubicBezTo>
                  <a:pt x="7429" y="5085"/>
                  <a:pt x="7410" y="5067"/>
                  <a:pt x="7410" y="5067"/>
                </a:cubicBezTo>
                <a:cubicBezTo>
                  <a:pt x="7404" y="5064"/>
                  <a:pt x="7400" y="5063"/>
                  <a:pt x="7398" y="5062"/>
                </a:cubicBezTo>
                <a:lnTo>
                  <a:pt x="7398" y="5062"/>
                </a:lnTo>
                <a:cubicBezTo>
                  <a:pt x="7397" y="5060"/>
                  <a:pt x="7396" y="5055"/>
                  <a:pt x="7392" y="5049"/>
                </a:cubicBezTo>
                <a:lnTo>
                  <a:pt x="7374" y="5031"/>
                </a:lnTo>
                <a:cubicBezTo>
                  <a:pt x="7374" y="5013"/>
                  <a:pt x="7374" y="5031"/>
                  <a:pt x="7352" y="4995"/>
                </a:cubicBezTo>
                <a:cubicBezTo>
                  <a:pt x="7334" y="4954"/>
                  <a:pt x="7334" y="4918"/>
                  <a:pt x="7334" y="4859"/>
                </a:cubicBezTo>
                <a:cubicBezTo>
                  <a:pt x="7315" y="4769"/>
                  <a:pt x="7334" y="4656"/>
                  <a:pt x="7352" y="4543"/>
                </a:cubicBezTo>
                <a:cubicBezTo>
                  <a:pt x="7374" y="4258"/>
                  <a:pt x="7392" y="4013"/>
                  <a:pt x="7334" y="3751"/>
                </a:cubicBezTo>
                <a:cubicBezTo>
                  <a:pt x="7279" y="3466"/>
                  <a:pt x="7184" y="3185"/>
                  <a:pt x="7035" y="2918"/>
                </a:cubicBezTo>
                <a:cubicBezTo>
                  <a:pt x="6496" y="1915"/>
                  <a:pt x="5445" y="1235"/>
                  <a:pt x="4303" y="1235"/>
                </a:cubicBezTo>
                <a:cubicBezTo>
                  <a:pt x="4246" y="1235"/>
                  <a:pt x="4188" y="1237"/>
                  <a:pt x="4131" y="1240"/>
                </a:cubicBezTo>
                <a:cubicBezTo>
                  <a:pt x="2964" y="1299"/>
                  <a:pt x="1833" y="2073"/>
                  <a:pt x="1380" y="3163"/>
                </a:cubicBezTo>
                <a:cubicBezTo>
                  <a:pt x="1245" y="3502"/>
                  <a:pt x="1190" y="3900"/>
                  <a:pt x="1380" y="4221"/>
                </a:cubicBezTo>
                <a:cubicBezTo>
                  <a:pt x="1507" y="4419"/>
                  <a:pt x="1731" y="4543"/>
                  <a:pt x="1963" y="4543"/>
                </a:cubicBezTo>
                <a:cubicBezTo>
                  <a:pt x="2039" y="4543"/>
                  <a:pt x="2116" y="4530"/>
                  <a:pt x="2190" y="4502"/>
                </a:cubicBezTo>
                <a:cubicBezTo>
                  <a:pt x="2452" y="4407"/>
                  <a:pt x="2624" y="4144"/>
                  <a:pt x="2774" y="3918"/>
                </a:cubicBezTo>
                <a:cubicBezTo>
                  <a:pt x="2923" y="3674"/>
                  <a:pt x="3113" y="3466"/>
                  <a:pt x="3339" y="3276"/>
                </a:cubicBezTo>
                <a:cubicBezTo>
                  <a:pt x="3670" y="3017"/>
                  <a:pt x="4087" y="2848"/>
                  <a:pt x="4509" y="2848"/>
                </a:cubicBezTo>
                <a:cubicBezTo>
                  <a:pt x="4641" y="2848"/>
                  <a:pt x="4774" y="2865"/>
                  <a:pt x="4904" y="2900"/>
                </a:cubicBezTo>
                <a:cubicBezTo>
                  <a:pt x="5411" y="3032"/>
                  <a:pt x="5881" y="3466"/>
                  <a:pt x="5976" y="3977"/>
                </a:cubicBezTo>
                <a:cubicBezTo>
                  <a:pt x="6035" y="4203"/>
                  <a:pt x="6017" y="4466"/>
                  <a:pt x="5845" y="4633"/>
                </a:cubicBezTo>
                <a:cubicBezTo>
                  <a:pt x="5805" y="4663"/>
                  <a:pt x="5763" y="4681"/>
                  <a:pt x="5712" y="4681"/>
                </a:cubicBezTo>
                <a:cubicBezTo>
                  <a:pt x="5694" y="4681"/>
                  <a:pt x="5675" y="4678"/>
                  <a:pt x="5655" y="4674"/>
                </a:cubicBezTo>
                <a:cubicBezTo>
                  <a:pt x="5565" y="4633"/>
                  <a:pt x="5506" y="4520"/>
                  <a:pt x="5452" y="4429"/>
                </a:cubicBezTo>
                <a:cubicBezTo>
                  <a:pt x="5375" y="4276"/>
                  <a:pt x="5316" y="4144"/>
                  <a:pt x="5225" y="4013"/>
                </a:cubicBezTo>
                <a:cubicBezTo>
                  <a:pt x="5112" y="3882"/>
                  <a:pt x="4977" y="3769"/>
                  <a:pt x="4827" y="3692"/>
                </a:cubicBezTo>
                <a:cubicBezTo>
                  <a:pt x="4684" y="3601"/>
                  <a:pt x="4513" y="3552"/>
                  <a:pt x="4340" y="3552"/>
                </a:cubicBezTo>
                <a:cubicBezTo>
                  <a:pt x="4197" y="3552"/>
                  <a:pt x="4052" y="3586"/>
                  <a:pt x="3923" y="3656"/>
                </a:cubicBezTo>
                <a:cubicBezTo>
                  <a:pt x="3660" y="3823"/>
                  <a:pt x="3470" y="4090"/>
                  <a:pt x="3506" y="4407"/>
                </a:cubicBezTo>
                <a:cubicBezTo>
                  <a:pt x="3517" y="4519"/>
                  <a:pt x="3599" y="4569"/>
                  <a:pt x="3684" y="4569"/>
                </a:cubicBezTo>
                <a:cubicBezTo>
                  <a:pt x="3788" y="4569"/>
                  <a:pt x="3896" y="4495"/>
                  <a:pt x="3886" y="4371"/>
                </a:cubicBezTo>
                <a:cubicBezTo>
                  <a:pt x="3846" y="4126"/>
                  <a:pt x="4113" y="3936"/>
                  <a:pt x="4339" y="3918"/>
                </a:cubicBezTo>
                <a:cubicBezTo>
                  <a:pt x="4619" y="3918"/>
                  <a:pt x="4864" y="4144"/>
                  <a:pt x="5017" y="4389"/>
                </a:cubicBezTo>
                <a:cubicBezTo>
                  <a:pt x="5167" y="4656"/>
                  <a:pt x="5280" y="4972"/>
                  <a:pt x="5619" y="5049"/>
                </a:cubicBezTo>
                <a:cubicBezTo>
                  <a:pt x="5652" y="5056"/>
                  <a:pt x="5685" y="5059"/>
                  <a:pt x="5716" y="5059"/>
                </a:cubicBezTo>
                <a:cubicBezTo>
                  <a:pt x="5959" y="5059"/>
                  <a:pt x="6164" y="4872"/>
                  <a:pt x="6280" y="4656"/>
                </a:cubicBezTo>
                <a:cubicBezTo>
                  <a:pt x="6542" y="4126"/>
                  <a:pt x="6280" y="3466"/>
                  <a:pt x="5904" y="3072"/>
                </a:cubicBezTo>
                <a:cubicBezTo>
                  <a:pt x="5526" y="2679"/>
                  <a:pt x="5005" y="2470"/>
                  <a:pt x="4467" y="2470"/>
                </a:cubicBezTo>
                <a:cubicBezTo>
                  <a:pt x="4387" y="2470"/>
                  <a:pt x="4306" y="2475"/>
                  <a:pt x="4226" y="2484"/>
                </a:cubicBezTo>
                <a:cubicBezTo>
                  <a:pt x="3601" y="2579"/>
                  <a:pt x="3036" y="2937"/>
                  <a:pt x="2642" y="3448"/>
                </a:cubicBezTo>
                <a:cubicBezTo>
                  <a:pt x="2489" y="3656"/>
                  <a:pt x="2376" y="3918"/>
                  <a:pt x="2172" y="4090"/>
                </a:cubicBezTo>
                <a:cubicBezTo>
                  <a:pt x="2094" y="4135"/>
                  <a:pt x="2028" y="4167"/>
                  <a:pt x="1944" y="4167"/>
                </a:cubicBezTo>
                <a:cubicBezTo>
                  <a:pt x="1926" y="4167"/>
                  <a:pt x="1907" y="4166"/>
                  <a:pt x="1887" y="4163"/>
                </a:cubicBezTo>
                <a:cubicBezTo>
                  <a:pt x="1774" y="4144"/>
                  <a:pt x="1697" y="4031"/>
                  <a:pt x="1661" y="3918"/>
                </a:cubicBezTo>
                <a:cubicBezTo>
                  <a:pt x="1548" y="3638"/>
                  <a:pt x="1738" y="3276"/>
                  <a:pt x="1869" y="3032"/>
                </a:cubicBezTo>
                <a:cubicBezTo>
                  <a:pt x="2000" y="2787"/>
                  <a:pt x="2190" y="2561"/>
                  <a:pt x="2376" y="2371"/>
                </a:cubicBezTo>
                <a:cubicBezTo>
                  <a:pt x="2810" y="1996"/>
                  <a:pt x="3339" y="1733"/>
                  <a:pt x="3905" y="1638"/>
                </a:cubicBezTo>
                <a:cubicBezTo>
                  <a:pt x="4030" y="1619"/>
                  <a:pt x="4156" y="1610"/>
                  <a:pt x="4281" y="1610"/>
                </a:cubicBezTo>
                <a:cubicBezTo>
                  <a:pt x="5283" y="1610"/>
                  <a:pt x="6243" y="2204"/>
                  <a:pt x="6714" y="3108"/>
                </a:cubicBezTo>
                <a:cubicBezTo>
                  <a:pt x="6845" y="3371"/>
                  <a:pt x="6940" y="3638"/>
                  <a:pt x="6994" y="3918"/>
                </a:cubicBezTo>
                <a:cubicBezTo>
                  <a:pt x="7035" y="4163"/>
                  <a:pt x="6976" y="4389"/>
                  <a:pt x="6958" y="4633"/>
                </a:cubicBezTo>
                <a:cubicBezTo>
                  <a:pt x="6940" y="4900"/>
                  <a:pt x="6958" y="5162"/>
                  <a:pt x="7166" y="5352"/>
                </a:cubicBezTo>
                <a:cubicBezTo>
                  <a:pt x="7273" y="5447"/>
                  <a:pt x="7419" y="5496"/>
                  <a:pt x="7564" y="5496"/>
                </a:cubicBezTo>
                <a:cubicBezTo>
                  <a:pt x="7647" y="5496"/>
                  <a:pt x="7730" y="5480"/>
                  <a:pt x="7804" y="5447"/>
                </a:cubicBezTo>
                <a:cubicBezTo>
                  <a:pt x="8012" y="5352"/>
                  <a:pt x="8184" y="5162"/>
                  <a:pt x="8297" y="4972"/>
                </a:cubicBezTo>
                <a:cubicBezTo>
                  <a:pt x="8446" y="4746"/>
                  <a:pt x="8541" y="4520"/>
                  <a:pt x="8618" y="4276"/>
                </a:cubicBezTo>
                <a:cubicBezTo>
                  <a:pt x="8804" y="3656"/>
                  <a:pt x="8709" y="3013"/>
                  <a:pt x="8428" y="2430"/>
                </a:cubicBezTo>
                <a:cubicBezTo>
                  <a:pt x="7899" y="1317"/>
                  <a:pt x="6827" y="507"/>
                  <a:pt x="5655" y="168"/>
                </a:cubicBezTo>
                <a:cubicBezTo>
                  <a:pt x="5246" y="57"/>
                  <a:pt x="4831" y="0"/>
                  <a:pt x="4418" y="0"/>
                </a:cubicBezTo>
                <a:close/>
              </a:path>
            </a:pathLst>
          </a:custGeom>
          <a:solidFill>
            <a:srgbClr val="65C2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1" name="Google Shape;4199;p66">
            <a:extLst>
              <a:ext uri="{FF2B5EF4-FFF2-40B4-BE49-F238E27FC236}">
                <a16:creationId xmlns:a16="http://schemas.microsoft.com/office/drawing/2014/main" id="{65E2553E-8FD7-49BD-B512-3518A2E8F088}"/>
              </a:ext>
            </a:extLst>
          </p:cNvPr>
          <p:cNvGrpSpPr/>
          <p:nvPr/>
        </p:nvGrpSpPr>
        <p:grpSpPr>
          <a:xfrm>
            <a:off x="5615340" y="4683298"/>
            <a:ext cx="1964204" cy="928240"/>
            <a:chOff x="3480626" y="3705049"/>
            <a:chExt cx="764311" cy="361196"/>
          </a:xfrm>
          <a:solidFill>
            <a:srgbClr val="A0589F"/>
          </a:solidFill>
        </p:grpSpPr>
        <p:sp>
          <p:nvSpPr>
            <p:cNvPr id="62" name="Google Shape;4200;p66">
              <a:extLst>
                <a:ext uri="{FF2B5EF4-FFF2-40B4-BE49-F238E27FC236}">
                  <a16:creationId xmlns:a16="http://schemas.microsoft.com/office/drawing/2014/main" id="{E8EF4FA2-C875-4E04-8512-4AC2E7DB72B4}"/>
                </a:ext>
              </a:extLst>
            </p:cNvPr>
            <p:cNvSpPr/>
            <p:nvPr/>
          </p:nvSpPr>
          <p:spPr>
            <a:xfrm>
              <a:off x="3480626" y="3912049"/>
              <a:ext cx="764311" cy="154196"/>
            </a:xfrm>
            <a:custGeom>
              <a:avLst/>
              <a:gdLst/>
              <a:ahLst/>
              <a:cxnLst/>
              <a:rect l="l" t="t" r="r" b="b"/>
              <a:pathLst>
                <a:path w="13983" h="2821" extrusionOk="0">
                  <a:moveTo>
                    <a:pt x="2092" y="0"/>
                  </a:moveTo>
                  <a:cubicBezTo>
                    <a:pt x="1914" y="0"/>
                    <a:pt x="1732" y="38"/>
                    <a:pt x="1560" y="108"/>
                  </a:cubicBezTo>
                  <a:cubicBezTo>
                    <a:pt x="1244" y="221"/>
                    <a:pt x="959" y="429"/>
                    <a:pt x="750" y="714"/>
                  </a:cubicBezTo>
                  <a:cubicBezTo>
                    <a:pt x="506" y="1013"/>
                    <a:pt x="357" y="1352"/>
                    <a:pt x="226" y="1691"/>
                  </a:cubicBezTo>
                  <a:cubicBezTo>
                    <a:pt x="149" y="1863"/>
                    <a:pt x="90" y="2053"/>
                    <a:pt x="36" y="2221"/>
                  </a:cubicBezTo>
                  <a:cubicBezTo>
                    <a:pt x="0" y="2335"/>
                    <a:pt x="96" y="2415"/>
                    <a:pt x="191" y="2415"/>
                  </a:cubicBezTo>
                  <a:cubicBezTo>
                    <a:pt x="253" y="2415"/>
                    <a:pt x="315" y="2380"/>
                    <a:pt x="339" y="2297"/>
                  </a:cubicBezTo>
                  <a:cubicBezTo>
                    <a:pt x="542" y="1673"/>
                    <a:pt x="791" y="940"/>
                    <a:pt x="1375" y="542"/>
                  </a:cubicBezTo>
                  <a:cubicBezTo>
                    <a:pt x="1577" y="419"/>
                    <a:pt x="1818" y="320"/>
                    <a:pt x="2065" y="320"/>
                  </a:cubicBezTo>
                  <a:cubicBezTo>
                    <a:pt x="2117" y="320"/>
                    <a:pt x="2169" y="325"/>
                    <a:pt x="2221" y="334"/>
                  </a:cubicBezTo>
                  <a:cubicBezTo>
                    <a:pt x="2488" y="375"/>
                    <a:pt x="2691" y="524"/>
                    <a:pt x="2863" y="714"/>
                  </a:cubicBezTo>
                  <a:cubicBezTo>
                    <a:pt x="3220" y="1072"/>
                    <a:pt x="3465" y="1578"/>
                    <a:pt x="3917" y="1827"/>
                  </a:cubicBezTo>
                  <a:cubicBezTo>
                    <a:pt x="4062" y="1899"/>
                    <a:pt x="4223" y="1940"/>
                    <a:pt x="4384" y="1940"/>
                  </a:cubicBezTo>
                  <a:cubicBezTo>
                    <a:pt x="4475" y="1940"/>
                    <a:pt x="4566" y="1927"/>
                    <a:pt x="4655" y="1899"/>
                  </a:cubicBezTo>
                  <a:cubicBezTo>
                    <a:pt x="4881" y="1845"/>
                    <a:pt x="5089" y="1714"/>
                    <a:pt x="5274" y="1560"/>
                  </a:cubicBezTo>
                  <a:lnTo>
                    <a:pt x="5785" y="1053"/>
                  </a:lnTo>
                  <a:cubicBezTo>
                    <a:pt x="5935" y="882"/>
                    <a:pt x="6084" y="732"/>
                    <a:pt x="6292" y="619"/>
                  </a:cubicBezTo>
                  <a:cubicBezTo>
                    <a:pt x="6420" y="548"/>
                    <a:pt x="6555" y="510"/>
                    <a:pt x="6695" y="510"/>
                  </a:cubicBezTo>
                  <a:cubicBezTo>
                    <a:pt x="6742" y="510"/>
                    <a:pt x="6791" y="515"/>
                    <a:pt x="6840" y="524"/>
                  </a:cubicBezTo>
                  <a:cubicBezTo>
                    <a:pt x="6935" y="542"/>
                    <a:pt x="7011" y="583"/>
                    <a:pt x="7102" y="655"/>
                  </a:cubicBezTo>
                  <a:cubicBezTo>
                    <a:pt x="7179" y="714"/>
                    <a:pt x="7274" y="787"/>
                    <a:pt x="7351" y="863"/>
                  </a:cubicBezTo>
                  <a:cubicBezTo>
                    <a:pt x="7667" y="1221"/>
                    <a:pt x="7916" y="1673"/>
                    <a:pt x="8346" y="1940"/>
                  </a:cubicBezTo>
                  <a:cubicBezTo>
                    <a:pt x="8513" y="2037"/>
                    <a:pt x="8713" y="2092"/>
                    <a:pt x="8912" y="2092"/>
                  </a:cubicBezTo>
                  <a:cubicBezTo>
                    <a:pt x="8982" y="2092"/>
                    <a:pt x="9051" y="2085"/>
                    <a:pt x="9120" y="2071"/>
                  </a:cubicBezTo>
                  <a:cubicBezTo>
                    <a:pt x="9423" y="2012"/>
                    <a:pt x="9685" y="1827"/>
                    <a:pt x="9929" y="1655"/>
                  </a:cubicBezTo>
                  <a:cubicBezTo>
                    <a:pt x="10178" y="1465"/>
                    <a:pt x="10404" y="1280"/>
                    <a:pt x="10685" y="1148"/>
                  </a:cubicBezTo>
                  <a:cubicBezTo>
                    <a:pt x="10868" y="1067"/>
                    <a:pt x="11063" y="1034"/>
                    <a:pt x="11261" y="1034"/>
                  </a:cubicBezTo>
                  <a:cubicBezTo>
                    <a:pt x="11390" y="1034"/>
                    <a:pt x="11521" y="1048"/>
                    <a:pt x="11648" y="1072"/>
                  </a:cubicBezTo>
                  <a:cubicBezTo>
                    <a:pt x="12363" y="1239"/>
                    <a:pt x="12892" y="1768"/>
                    <a:pt x="13345" y="2334"/>
                  </a:cubicBezTo>
                  <a:cubicBezTo>
                    <a:pt x="13458" y="2465"/>
                    <a:pt x="13548" y="2596"/>
                    <a:pt x="13661" y="2750"/>
                  </a:cubicBezTo>
                  <a:cubicBezTo>
                    <a:pt x="13704" y="2789"/>
                    <a:pt x="13755" y="2821"/>
                    <a:pt x="13807" y="2821"/>
                  </a:cubicBezTo>
                  <a:cubicBezTo>
                    <a:pt x="13828" y="2821"/>
                    <a:pt x="13849" y="2816"/>
                    <a:pt x="13869" y="2804"/>
                  </a:cubicBezTo>
                  <a:cubicBezTo>
                    <a:pt x="13946" y="2750"/>
                    <a:pt x="13983" y="2655"/>
                    <a:pt x="13928" y="2578"/>
                  </a:cubicBezTo>
                  <a:cubicBezTo>
                    <a:pt x="13476" y="1976"/>
                    <a:pt x="13005" y="1352"/>
                    <a:pt x="12304" y="995"/>
                  </a:cubicBezTo>
                  <a:cubicBezTo>
                    <a:pt x="11988" y="827"/>
                    <a:pt x="11626" y="714"/>
                    <a:pt x="11250" y="714"/>
                  </a:cubicBezTo>
                  <a:cubicBezTo>
                    <a:pt x="10911" y="714"/>
                    <a:pt x="10572" y="827"/>
                    <a:pt x="10269" y="1013"/>
                  </a:cubicBezTo>
                  <a:cubicBezTo>
                    <a:pt x="10006" y="1185"/>
                    <a:pt x="9780" y="1393"/>
                    <a:pt x="9518" y="1560"/>
                  </a:cubicBezTo>
                  <a:cubicBezTo>
                    <a:pt x="9329" y="1670"/>
                    <a:pt x="9112" y="1782"/>
                    <a:pt x="8892" y="1782"/>
                  </a:cubicBezTo>
                  <a:cubicBezTo>
                    <a:pt x="8849" y="1782"/>
                    <a:pt x="8805" y="1778"/>
                    <a:pt x="8762" y="1768"/>
                  </a:cubicBezTo>
                  <a:cubicBezTo>
                    <a:pt x="8536" y="1732"/>
                    <a:pt x="8387" y="1601"/>
                    <a:pt x="8215" y="1429"/>
                  </a:cubicBezTo>
                  <a:cubicBezTo>
                    <a:pt x="8047" y="1239"/>
                    <a:pt x="7894" y="1035"/>
                    <a:pt x="7744" y="845"/>
                  </a:cubicBezTo>
                  <a:cubicBezTo>
                    <a:pt x="7595" y="655"/>
                    <a:pt x="7423" y="470"/>
                    <a:pt x="7197" y="334"/>
                  </a:cubicBezTo>
                  <a:cubicBezTo>
                    <a:pt x="7039" y="235"/>
                    <a:pt x="6850" y="190"/>
                    <a:pt x="6661" y="190"/>
                  </a:cubicBezTo>
                  <a:cubicBezTo>
                    <a:pt x="6601" y="190"/>
                    <a:pt x="6541" y="194"/>
                    <a:pt x="6482" y="203"/>
                  </a:cubicBezTo>
                  <a:cubicBezTo>
                    <a:pt x="6012" y="298"/>
                    <a:pt x="5654" y="714"/>
                    <a:pt x="5333" y="1053"/>
                  </a:cubicBezTo>
                  <a:cubicBezTo>
                    <a:pt x="5179" y="1221"/>
                    <a:pt x="5012" y="1393"/>
                    <a:pt x="4822" y="1506"/>
                  </a:cubicBezTo>
                  <a:cubicBezTo>
                    <a:pt x="4709" y="1560"/>
                    <a:pt x="4655" y="1578"/>
                    <a:pt x="4541" y="1619"/>
                  </a:cubicBezTo>
                  <a:lnTo>
                    <a:pt x="4410" y="1619"/>
                  </a:lnTo>
                  <a:cubicBezTo>
                    <a:pt x="4333" y="1619"/>
                    <a:pt x="4315" y="1619"/>
                    <a:pt x="4256" y="1601"/>
                  </a:cubicBezTo>
                  <a:cubicBezTo>
                    <a:pt x="4125" y="1578"/>
                    <a:pt x="4048" y="1542"/>
                    <a:pt x="3958" y="1465"/>
                  </a:cubicBezTo>
                  <a:cubicBezTo>
                    <a:pt x="3863" y="1411"/>
                    <a:pt x="3768" y="1298"/>
                    <a:pt x="3691" y="1221"/>
                  </a:cubicBezTo>
                  <a:cubicBezTo>
                    <a:pt x="3524" y="1013"/>
                    <a:pt x="3370" y="809"/>
                    <a:pt x="3184" y="601"/>
                  </a:cubicBezTo>
                  <a:cubicBezTo>
                    <a:pt x="3012" y="393"/>
                    <a:pt x="2804" y="203"/>
                    <a:pt x="2542" y="90"/>
                  </a:cubicBezTo>
                  <a:cubicBezTo>
                    <a:pt x="2401" y="29"/>
                    <a:pt x="2248" y="0"/>
                    <a:pt x="209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4201;p66">
              <a:extLst>
                <a:ext uri="{FF2B5EF4-FFF2-40B4-BE49-F238E27FC236}">
                  <a16:creationId xmlns:a16="http://schemas.microsoft.com/office/drawing/2014/main" id="{39B7E26C-1CE7-4610-AA09-E638ACFF2845}"/>
                </a:ext>
              </a:extLst>
            </p:cNvPr>
            <p:cNvSpPr/>
            <p:nvPr/>
          </p:nvSpPr>
          <p:spPr>
            <a:xfrm>
              <a:off x="3480626" y="3810052"/>
              <a:ext cx="764311" cy="153868"/>
            </a:xfrm>
            <a:custGeom>
              <a:avLst/>
              <a:gdLst/>
              <a:ahLst/>
              <a:cxnLst/>
              <a:rect l="l" t="t" r="r" b="b"/>
              <a:pathLst>
                <a:path w="13983" h="2815" extrusionOk="0">
                  <a:moveTo>
                    <a:pt x="2076" y="0"/>
                  </a:moveTo>
                  <a:cubicBezTo>
                    <a:pt x="1903" y="0"/>
                    <a:pt x="1727" y="33"/>
                    <a:pt x="1560" y="92"/>
                  </a:cubicBezTo>
                  <a:cubicBezTo>
                    <a:pt x="1244" y="223"/>
                    <a:pt x="959" y="431"/>
                    <a:pt x="750" y="712"/>
                  </a:cubicBezTo>
                  <a:cubicBezTo>
                    <a:pt x="506" y="997"/>
                    <a:pt x="357" y="1354"/>
                    <a:pt x="226" y="1693"/>
                  </a:cubicBezTo>
                  <a:cubicBezTo>
                    <a:pt x="149" y="1861"/>
                    <a:pt x="90" y="2051"/>
                    <a:pt x="36" y="2223"/>
                  </a:cubicBezTo>
                  <a:cubicBezTo>
                    <a:pt x="1" y="2333"/>
                    <a:pt x="94" y="2405"/>
                    <a:pt x="188" y="2405"/>
                  </a:cubicBezTo>
                  <a:cubicBezTo>
                    <a:pt x="251" y="2405"/>
                    <a:pt x="315" y="2372"/>
                    <a:pt x="339" y="2295"/>
                  </a:cubicBezTo>
                  <a:cubicBezTo>
                    <a:pt x="542" y="1675"/>
                    <a:pt x="791" y="920"/>
                    <a:pt x="1375" y="544"/>
                  </a:cubicBezTo>
                  <a:cubicBezTo>
                    <a:pt x="1585" y="412"/>
                    <a:pt x="1839" y="310"/>
                    <a:pt x="2096" y="310"/>
                  </a:cubicBezTo>
                  <a:cubicBezTo>
                    <a:pt x="2137" y="310"/>
                    <a:pt x="2179" y="313"/>
                    <a:pt x="2221" y="318"/>
                  </a:cubicBezTo>
                  <a:cubicBezTo>
                    <a:pt x="2488" y="373"/>
                    <a:pt x="2691" y="526"/>
                    <a:pt x="2863" y="694"/>
                  </a:cubicBezTo>
                  <a:cubicBezTo>
                    <a:pt x="3220" y="1069"/>
                    <a:pt x="3465" y="1580"/>
                    <a:pt x="3917" y="1807"/>
                  </a:cubicBezTo>
                  <a:cubicBezTo>
                    <a:pt x="4066" y="1893"/>
                    <a:pt x="4232" y="1930"/>
                    <a:pt x="4398" y="1930"/>
                  </a:cubicBezTo>
                  <a:cubicBezTo>
                    <a:pt x="4485" y="1930"/>
                    <a:pt x="4571" y="1920"/>
                    <a:pt x="4655" y="1902"/>
                  </a:cubicBezTo>
                  <a:cubicBezTo>
                    <a:pt x="4881" y="1843"/>
                    <a:pt x="5089" y="1712"/>
                    <a:pt x="5274" y="1562"/>
                  </a:cubicBezTo>
                  <a:cubicBezTo>
                    <a:pt x="5446" y="1390"/>
                    <a:pt x="5614" y="1223"/>
                    <a:pt x="5785" y="1033"/>
                  </a:cubicBezTo>
                  <a:cubicBezTo>
                    <a:pt x="5935" y="884"/>
                    <a:pt x="6084" y="730"/>
                    <a:pt x="6292" y="617"/>
                  </a:cubicBezTo>
                  <a:cubicBezTo>
                    <a:pt x="6416" y="552"/>
                    <a:pt x="6547" y="503"/>
                    <a:pt x="6682" y="503"/>
                  </a:cubicBezTo>
                  <a:cubicBezTo>
                    <a:pt x="6734" y="503"/>
                    <a:pt x="6787" y="510"/>
                    <a:pt x="6840" y="526"/>
                  </a:cubicBezTo>
                  <a:cubicBezTo>
                    <a:pt x="6935" y="544"/>
                    <a:pt x="7011" y="581"/>
                    <a:pt x="7102" y="658"/>
                  </a:cubicBezTo>
                  <a:cubicBezTo>
                    <a:pt x="7179" y="694"/>
                    <a:pt x="7274" y="789"/>
                    <a:pt x="7351" y="866"/>
                  </a:cubicBezTo>
                  <a:cubicBezTo>
                    <a:pt x="7667" y="1223"/>
                    <a:pt x="7916" y="1675"/>
                    <a:pt x="8346" y="1938"/>
                  </a:cubicBezTo>
                  <a:cubicBezTo>
                    <a:pt x="8513" y="2034"/>
                    <a:pt x="8711" y="2092"/>
                    <a:pt x="8909" y="2092"/>
                  </a:cubicBezTo>
                  <a:cubicBezTo>
                    <a:pt x="8980" y="2092"/>
                    <a:pt x="9050" y="2084"/>
                    <a:pt x="9120" y="2069"/>
                  </a:cubicBezTo>
                  <a:cubicBezTo>
                    <a:pt x="9423" y="2015"/>
                    <a:pt x="9685" y="1825"/>
                    <a:pt x="9929" y="1657"/>
                  </a:cubicBezTo>
                  <a:cubicBezTo>
                    <a:pt x="10178" y="1467"/>
                    <a:pt x="10404" y="1259"/>
                    <a:pt x="10685" y="1146"/>
                  </a:cubicBezTo>
                  <a:cubicBezTo>
                    <a:pt x="10872" y="1065"/>
                    <a:pt x="11073" y="1027"/>
                    <a:pt x="11276" y="1027"/>
                  </a:cubicBezTo>
                  <a:cubicBezTo>
                    <a:pt x="11400" y="1027"/>
                    <a:pt x="11526" y="1042"/>
                    <a:pt x="11648" y="1069"/>
                  </a:cubicBezTo>
                  <a:cubicBezTo>
                    <a:pt x="12363" y="1241"/>
                    <a:pt x="12892" y="1770"/>
                    <a:pt x="13345" y="2313"/>
                  </a:cubicBezTo>
                  <a:cubicBezTo>
                    <a:pt x="13458" y="2467"/>
                    <a:pt x="13548" y="2598"/>
                    <a:pt x="13661" y="2729"/>
                  </a:cubicBezTo>
                  <a:cubicBezTo>
                    <a:pt x="13701" y="2781"/>
                    <a:pt x="13748" y="2814"/>
                    <a:pt x="13797" y="2814"/>
                  </a:cubicBezTo>
                  <a:cubicBezTo>
                    <a:pt x="13821" y="2814"/>
                    <a:pt x="13846" y="2806"/>
                    <a:pt x="13869" y="2788"/>
                  </a:cubicBezTo>
                  <a:cubicBezTo>
                    <a:pt x="13946" y="2748"/>
                    <a:pt x="13983" y="2653"/>
                    <a:pt x="13928" y="2580"/>
                  </a:cubicBezTo>
                  <a:cubicBezTo>
                    <a:pt x="13476" y="1974"/>
                    <a:pt x="13005" y="1354"/>
                    <a:pt x="12304" y="997"/>
                  </a:cubicBezTo>
                  <a:cubicBezTo>
                    <a:pt x="11988" y="825"/>
                    <a:pt x="11626" y="712"/>
                    <a:pt x="11250" y="712"/>
                  </a:cubicBezTo>
                  <a:cubicBezTo>
                    <a:pt x="10911" y="712"/>
                    <a:pt x="10572" y="825"/>
                    <a:pt x="10269" y="1015"/>
                  </a:cubicBezTo>
                  <a:cubicBezTo>
                    <a:pt x="10006" y="1182"/>
                    <a:pt x="9780" y="1390"/>
                    <a:pt x="9518" y="1562"/>
                  </a:cubicBezTo>
                  <a:cubicBezTo>
                    <a:pt x="9327" y="1673"/>
                    <a:pt x="9108" y="1783"/>
                    <a:pt x="8887" y="1783"/>
                  </a:cubicBezTo>
                  <a:cubicBezTo>
                    <a:pt x="8846" y="1783"/>
                    <a:pt x="8804" y="1779"/>
                    <a:pt x="8762" y="1770"/>
                  </a:cubicBezTo>
                  <a:cubicBezTo>
                    <a:pt x="8536" y="1712"/>
                    <a:pt x="8387" y="1598"/>
                    <a:pt x="8215" y="1431"/>
                  </a:cubicBezTo>
                  <a:cubicBezTo>
                    <a:pt x="8047" y="1241"/>
                    <a:pt x="7894" y="1033"/>
                    <a:pt x="7744" y="843"/>
                  </a:cubicBezTo>
                  <a:cubicBezTo>
                    <a:pt x="7595" y="658"/>
                    <a:pt x="7423" y="468"/>
                    <a:pt x="7197" y="336"/>
                  </a:cubicBezTo>
                  <a:cubicBezTo>
                    <a:pt x="7040" y="238"/>
                    <a:pt x="6853" y="190"/>
                    <a:pt x="6665" y="190"/>
                  </a:cubicBezTo>
                  <a:cubicBezTo>
                    <a:pt x="6604" y="190"/>
                    <a:pt x="6542" y="195"/>
                    <a:pt x="6482" y="205"/>
                  </a:cubicBezTo>
                  <a:cubicBezTo>
                    <a:pt x="6012" y="300"/>
                    <a:pt x="5654" y="712"/>
                    <a:pt x="5333" y="1051"/>
                  </a:cubicBezTo>
                  <a:cubicBezTo>
                    <a:pt x="5179" y="1223"/>
                    <a:pt x="5012" y="1372"/>
                    <a:pt x="4822" y="1503"/>
                  </a:cubicBezTo>
                  <a:cubicBezTo>
                    <a:pt x="4709" y="1562"/>
                    <a:pt x="4655" y="1580"/>
                    <a:pt x="4541" y="1598"/>
                  </a:cubicBezTo>
                  <a:cubicBezTo>
                    <a:pt x="4523" y="1617"/>
                    <a:pt x="4523" y="1617"/>
                    <a:pt x="4501" y="1617"/>
                  </a:cubicBezTo>
                  <a:lnTo>
                    <a:pt x="4410" y="1617"/>
                  </a:lnTo>
                  <a:cubicBezTo>
                    <a:pt x="4333" y="1617"/>
                    <a:pt x="4315" y="1617"/>
                    <a:pt x="4256" y="1598"/>
                  </a:cubicBezTo>
                  <a:cubicBezTo>
                    <a:pt x="4125" y="1580"/>
                    <a:pt x="4048" y="1544"/>
                    <a:pt x="3958" y="1467"/>
                  </a:cubicBezTo>
                  <a:cubicBezTo>
                    <a:pt x="3863" y="1408"/>
                    <a:pt x="3768" y="1295"/>
                    <a:pt x="3691" y="1223"/>
                  </a:cubicBezTo>
                  <a:cubicBezTo>
                    <a:pt x="3524" y="1015"/>
                    <a:pt x="3370" y="789"/>
                    <a:pt x="3184" y="599"/>
                  </a:cubicBezTo>
                  <a:cubicBezTo>
                    <a:pt x="3012" y="391"/>
                    <a:pt x="2804" y="205"/>
                    <a:pt x="2542" y="92"/>
                  </a:cubicBezTo>
                  <a:cubicBezTo>
                    <a:pt x="2396" y="29"/>
                    <a:pt x="2237" y="0"/>
                    <a:pt x="207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4202;p66">
              <a:extLst>
                <a:ext uri="{FF2B5EF4-FFF2-40B4-BE49-F238E27FC236}">
                  <a16:creationId xmlns:a16="http://schemas.microsoft.com/office/drawing/2014/main" id="{FC94AC2A-2C51-4C66-890D-CBED2A131683}"/>
                </a:ext>
              </a:extLst>
            </p:cNvPr>
            <p:cNvSpPr/>
            <p:nvPr/>
          </p:nvSpPr>
          <p:spPr>
            <a:xfrm>
              <a:off x="3480626" y="3705049"/>
              <a:ext cx="764311" cy="154141"/>
            </a:xfrm>
            <a:custGeom>
              <a:avLst/>
              <a:gdLst/>
              <a:ahLst/>
              <a:cxnLst/>
              <a:rect l="l" t="t" r="r" b="b"/>
              <a:pathLst>
                <a:path w="13983" h="2820" extrusionOk="0">
                  <a:moveTo>
                    <a:pt x="2092" y="1"/>
                  </a:moveTo>
                  <a:cubicBezTo>
                    <a:pt x="1914" y="1"/>
                    <a:pt x="1732" y="38"/>
                    <a:pt x="1560" y="109"/>
                  </a:cubicBezTo>
                  <a:cubicBezTo>
                    <a:pt x="1244" y="222"/>
                    <a:pt x="959" y="430"/>
                    <a:pt x="750" y="710"/>
                  </a:cubicBezTo>
                  <a:cubicBezTo>
                    <a:pt x="506" y="1013"/>
                    <a:pt x="357" y="1353"/>
                    <a:pt x="226" y="1692"/>
                  </a:cubicBezTo>
                  <a:cubicBezTo>
                    <a:pt x="149" y="1882"/>
                    <a:pt x="90" y="2049"/>
                    <a:pt x="36" y="2221"/>
                  </a:cubicBezTo>
                  <a:cubicBezTo>
                    <a:pt x="0" y="2333"/>
                    <a:pt x="96" y="2411"/>
                    <a:pt x="190" y="2411"/>
                  </a:cubicBezTo>
                  <a:cubicBezTo>
                    <a:pt x="253" y="2411"/>
                    <a:pt x="315" y="2377"/>
                    <a:pt x="339" y="2294"/>
                  </a:cubicBezTo>
                  <a:cubicBezTo>
                    <a:pt x="542" y="1674"/>
                    <a:pt x="791" y="936"/>
                    <a:pt x="1375" y="543"/>
                  </a:cubicBezTo>
                  <a:cubicBezTo>
                    <a:pt x="1574" y="417"/>
                    <a:pt x="1813" y="319"/>
                    <a:pt x="2056" y="319"/>
                  </a:cubicBezTo>
                  <a:cubicBezTo>
                    <a:pt x="2111" y="319"/>
                    <a:pt x="2166" y="324"/>
                    <a:pt x="2221" y="335"/>
                  </a:cubicBezTo>
                  <a:cubicBezTo>
                    <a:pt x="2488" y="371"/>
                    <a:pt x="2691" y="525"/>
                    <a:pt x="2863" y="710"/>
                  </a:cubicBezTo>
                  <a:cubicBezTo>
                    <a:pt x="3220" y="1068"/>
                    <a:pt x="3465" y="1579"/>
                    <a:pt x="3917" y="1823"/>
                  </a:cubicBezTo>
                  <a:cubicBezTo>
                    <a:pt x="4064" y="1896"/>
                    <a:pt x="4228" y="1937"/>
                    <a:pt x="4391" y="1937"/>
                  </a:cubicBezTo>
                  <a:cubicBezTo>
                    <a:pt x="4480" y="1937"/>
                    <a:pt x="4569" y="1925"/>
                    <a:pt x="4655" y="1900"/>
                  </a:cubicBezTo>
                  <a:cubicBezTo>
                    <a:pt x="4881" y="1841"/>
                    <a:pt x="5089" y="1710"/>
                    <a:pt x="5274" y="1561"/>
                  </a:cubicBezTo>
                  <a:lnTo>
                    <a:pt x="5785" y="1050"/>
                  </a:lnTo>
                  <a:cubicBezTo>
                    <a:pt x="5935" y="882"/>
                    <a:pt x="6084" y="728"/>
                    <a:pt x="6292" y="615"/>
                  </a:cubicBezTo>
                  <a:cubicBezTo>
                    <a:pt x="6419" y="549"/>
                    <a:pt x="6553" y="509"/>
                    <a:pt x="6690" y="509"/>
                  </a:cubicBezTo>
                  <a:cubicBezTo>
                    <a:pt x="6740" y="509"/>
                    <a:pt x="6789" y="514"/>
                    <a:pt x="6840" y="525"/>
                  </a:cubicBezTo>
                  <a:cubicBezTo>
                    <a:pt x="6935" y="543"/>
                    <a:pt x="7011" y="579"/>
                    <a:pt x="7102" y="656"/>
                  </a:cubicBezTo>
                  <a:cubicBezTo>
                    <a:pt x="7179" y="710"/>
                    <a:pt x="7274" y="787"/>
                    <a:pt x="7351" y="864"/>
                  </a:cubicBezTo>
                  <a:cubicBezTo>
                    <a:pt x="7667" y="1221"/>
                    <a:pt x="7916" y="1674"/>
                    <a:pt x="8346" y="1936"/>
                  </a:cubicBezTo>
                  <a:cubicBezTo>
                    <a:pt x="8513" y="2033"/>
                    <a:pt x="8711" y="2090"/>
                    <a:pt x="8909" y="2090"/>
                  </a:cubicBezTo>
                  <a:cubicBezTo>
                    <a:pt x="8980" y="2090"/>
                    <a:pt x="9050" y="2083"/>
                    <a:pt x="9120" y="2067"/>
                  </a:cubicBezTo>
                  <a:cubicBezTo>
                    <a:pt x="9423" y="2013"/>
                    <a:pt x="9685" y="1823"/>
                    <a:pt x="9929" y="1656"/>
                  </a:cubicBezTo>
                  <a:cubicBezTo>
                    <a:pt x="10178" y="1466"/>
                    <a:pt x="10404" y="1276"/>
                    <a:pt x="10685" y="1145"/>
                  </a:cubicBezTo>
                  <a:cubicBezTo>
                    <a:pt x="10856" y="1070"/>
                    <a:pt x="11040" y="1038"/>
                    <a:pt x="11225" y="1038"/>
                  </a:cubicBezTo>
                  <a:cubicBezTo>
                    <a:pt x="11366" y="1038"/>
                    <a:pt x="11509" y="1057"/>
                    <a:pt x="11648" y="1090"/>
                  </a:cubicBezTo>
                  <a:cubicBezTo>
                    <a:pt x="12363" y="1240"/>
                    <a:pt x="12892" y="1769"/>
                    <a:pt x="13345" y="2334"/>
                  </a:cubicBezTo>
                  <a:cubicBezTo>
                    <a:pt x="13458" y="2465"/>
                    <a:pt x="13548" y="2597"/>
                    <a:pt x="13661" y="2746"/>
                  </a:cubicBezTo>
                  <a:cubicBezTo>
                    <a:pt x="13704" y="2788"/>
                    <a:pt x="13756" y="2819"/>
                    <a:pt x="13809" y="2819"/>
                  </a:cubicBezTo>
                  <a:cubicBezTo>
                    <a:pt x="13829" y="2819"/>
                    <a:pt x="13850" y="2815"/>
                    <a:pt x="13869" y="2805"/>
                  </a:cubicBezTo>
                  <a:cubicBezTo>
                    <a:pt x="13946" y="2764"/>
                    <a:pt x="13983" y="2651"/>
                    <a:pt x="13928" y="2579"/>
                  </a:cubicBezTo>
                  <a:cubicBezTo>
                    <a:pt x="13476" y="1972"/>
                    <a:pt x="13005" y="1353"/>
                    <a:pt x="12304" y="995"/>
                  </a:cubicBezTo>
                  <a:cubicBezTo>
                    <a:pt x="11988" y="823"/>
                    <a:pt x="11626" y="728"/>
                    <a:pt x="11250" y="710"/>
                  </a:cubicBezTo>
                  <a:cubicBezTo>
                    <a:pt x="10911" y="710"/>
                    <a:pt x="10572" y="823"/>
                    <a:pt x="10269" y="1013"/>
                  </a:cubicBezTo>
                  <a:cubicBezTo>
                    <a:pt x="10006" y="1181"/>
                    <a:pt x="9780" y="1389"/>
                    <a:pt x="9518" y="1561"/>
                  </a:cubicBezTo>
                  <a:cubicBezTo>
                    <a:pt x="9327" y="1671"/>
                    <a:pt x="9108" y="1781"/>
                    <a:pt x="8887" y="1781"/>
                  </a:cubicBezTo>
                  <a:cubicBezTo>
                    <a:pt x="8846" y="1781"/>
                    <a:pt x="8804" y="1777"/>
                    <a:pt x="8762" y="1769"/>
                  </a:cubicBezTo>
                  <a:cubicBezTo>
                    <a:pt x="8536" y="1728"/>
                    <a:pt x="8387" y="1597"/>
                    <a:pt x="8215" y="1430"/>
                  </a:cubicBezTo>
                  <a:cubicBezTo>
                    <a:pt x="8047" y="1240"/>
                    <a:pt x="7894" y="1031"/>
                    <a:pt x="7744" y="841"/>
                  </a:cubicBezTo>
                  <a:cubicBezTo>
                    <a:pt x="7595" y="656"/>
                    <a:pt x="7423" y="466"/>
                    <a:pt x="7197" y="335"/>
                  </a:cubicBezTo>
                  <a:cubicBezTo>
                    <a:pt x="7040" y="236"/>
                    <a:pt x="6853" y="188"/>
                    <a:pt x="6665" y="188"/>
                  </a:cubicBezTo>
                  <a:cubicBezTo>
                    <a:pt x="6604" y="188"/>
                    <a:pt x="6542" y="194"/>
                    <a:pt x="6482" y="204"/>
                  </a:cubicBezTo>
                  <a:cubicBezTo>
                    <a:pt x="6012" y="299"/>
                    <a:pt x="5654" y="710"/>
                    <a:pt x="5333" y="1050"/>
                  </a:cubicBezTo>
                  <a:cubicBezTo>
                    <a:pt x="5179" y="1221"/>
                    <a:pt x="5012" y="1389"/>
                    <a:pt x="4822" y="1502"/>
                  </a:cubicBezTo>
                  <a:cubicBezTo>
                    <a:pt x="4709" y="1561"/>
                    <a:pt x="4655" y="1579"/>
                    <a:pt x="4541" y="1615"/>
                  </a:cubicBezTo>
                  <a:lnTo>
                    <a:pt x="4256" y="1615"/>
                  </a:lnTo>
                  <a:cubicBezTo>
                    <a:pt x="4125" y="1579"/>
                    <a:pt x="4048" y="1543"/>
                    <a:pt x="3958" y="1466"/>
                  </a:cubicBezTo>
                  <a:cubicBezTo>
                    <a:pt x="3863" y="1407"/>
                    <a:pt x="3768" y="1316"/>
                    <a:pt x="3691" y="1221"/>
                  </a:cubicBezTo>
                  <a:cubicBezTo>
                    <a:pt x="3524" y="1013"/>
                    <a:pt x="3370" y="805"/>
                    <a:pt x="3184" y="597"/>
                  </a:cubicBezTo>
                  <a:cubicBezTo>
                    <a:pt x="3012" y="389"/>
                    <a:pt x="2804" y="204"/>
                    <a:pt x="2542" y="90"/>
                  </a:cubicBezTo>
                  <a:cubicBezTo>
                    <a:pt x="2401" y="29"/>
                    <a:pt x="2248" y="1"/>
                    <a:pt x="209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5" name="Google Shape;4205;p66">
            <a:extLst>
              <a:ext uri="{FF2B5EF4-FFF2-40B4-BE49-F238E27FC236}">
                <a16:creationId xmlns:a16="http://schemas.microsoft.com/office/drawing/2014/main" id="{C1740E56-4EB5-4336-B4EA-8CF18424AC88}"/>
              </a:ext>
            </a:extLst>
          </p:cNvPr>
          <p:cNvSpPr/>
          <p:nvPr/>
        </p:nvSpPr>
        <p:spPr>
          <a:xfrm rot="19701053">
            <a:off x="8220591" y="4777203"/>
            <a:ext cx="1499483" cy="1019035"/>
          </a:xfrm>
          <a:custGeom>
            <a:avLst/>
            <a:gdLst/>
            <a:ahLst/>
            <a:cxnLst/>
            <a:rect l="l" t="t" r="r" b="b"/>
            <a:pathLst>
              <a:path w="11904" h="8090" extrusionOk="0">
                <a:moveTo>
                  <a:pt x="4269" y="354"/>
                </a:moveTo>
                <a:cubicBezTo>
                  <a:pt x="4282" y="354"/>
                  <a:pt x="4295" y="354"/>
                  <a:pt x="4308" y="355"/>
                </a:cubicBezTo>
                <a:cubicBezTo>
                  <a:pt x="4498" y="355"/>
                  <a:pt x="4647" y="527"/>
                  <a:pt x="4665" y="717"/>
                </a:cubicBezTo>
                <a:cubicBezTo>
                  <a:pt x="4683" y="921"/>
                  <a:pt x="4593" y="1129"/>
                  <a:pt x="4480" y="1301"/>
                </a:cubicBezTo>
                <a:cubicBezTo>
                  <a:pt x="4176" y="1735"/>
                  <a:pt x="3688" y="2015"/>
                  <a:pt x="3177" y="2147"/>
                </a:cubicBezTo>
                <a:cubicBezTo>
                  <a:pt x="3158" y="2152"/>
                  <a:pt x="3139" y="2156"/>
                  <a:pt x="3121" y="2161"/>
                </a:cubicBezTo>
                <a:lnTo>
                  <a:pt x="3121" y="2161"/>
                </a:lnTo>
                <a:cubicBezTo>
                  <a:pt x="3123" y="1854"/>
                  <a:pt x="3175" y="1548"/>
                  <a:pt x="3290" y="1260"/>
                </a:cubicBezTo>
                <a:cubicBezTo>
                  <a:pt x="3385" y="1016"/>
                  <a:pt x="3516" y="790"/>
                  <a:pt x="3706" y="622"/>
                </a:cubicBezTo>
                <a:cubicBezTo>
                  <a:pt x="3863" y="478"/>
                  <a:pt x="4072" y="354"/>
                  <a:pt x="4269" y="354"/>
                </a:cubicBezTo>
                <a:close/>
                <a:moveTo>
                  <a:pt x="7549" y="2781"/>
                </a:moveTo>
                <a:cubicBezTo>
                  <a:pt x="7693" y="2781"/>
                  <a:pt x="7822" y="2869"/>
                  <a:pt x="7872" y="3015"/>
                </a:cubicBezTo>
                <a:cubicBezTo>
                  <a:pt x="7945" y="3205"/>
                  <a:pt x="7872" y="3431"/>
                  <a:pt x="7796" y="3617"/>
                </a:cubicBezTo>
                <a:cubicBezTo>
                  <a:pt x="7571" y="4030"/>
                  <a:pt x="7141" y="4368"/>
                  <a:pt x="6710" y="4536"/>
                </a:cubicBezTo>
                <a:lnTo>
                  <a:pt x="6710" y="4536"/>
                </a:lnTo>
                <a:cubicBezTo>
                  <a:pt x="6680" y="4308"/>
                  <a:pt x="6682" y="4074"/>
                  <a:pt x="6719" y="3843"/>
                </a:cubicBezTo>
                <a:cubicBezTo>
                  <a:pt x="6778" y="3617"/>
                  <a:pt x="6832" y="3354"/>
                  <a:pt x="6986" y="3164"/>
                </a:cubicBezTo>
                <a:cubicBezTo>
                  <a:pt x="7099" y="2997"/>
                  <a:pt x="7284" y="2825"/>
                  <a:pt x="7474" y="2789"/>
                </a:cubicBezTo>
                <a:cubicBezTo>
                  <a:pt x="7500" y="2784"/>
                  <a:pt x="7525" y="2781"/>
                  <a:pt x="7549" y="2781"/>
                </a:cubicBezTo>
                <a:close/>
                <a:moveTo>
                  <a:pt x="10554" y="4924"/>
                </a:moveTo>
                <a:cubicBezTo>
                  <a:pt x="10623" y="4924"/>
                  <a:pt x="10690" y="4944"/>
                  <a:pt x="10754" y="4992"/>
                </a:cubicBezTo>
                <a:cubicBezTo>
                  <a:pt x="10962" y="5128"/>
                  <a:pt x="10998" y="5426"/>
                  <a:pt x="10926" y="5653"/>
                </a:cubicBezTo>
                <a:cubicBezTo>
                  <a:pt x="10813" y="5938"/>
                  <a:pt x="10546" y="6146"/>
                  <a:pt x="10284" y="6295"/>
                </a:cubicBezTo>
                <a:cubicBezTo>
                  <a:pt x="10167" y="6362"/>
                  <a:pt x="10046" y="6420"/>
                  <a:pt x="9923" y="6468"/>
                </a:cubicBezTo>
                <a:lnTo>
                  <a:pt x="9923" y="6468"/>
                </a:lnTo>
                <a:cubicBezTo>
                  <a:pt x="9887" y="6356"/>
                  <a:pt x="9862" y="6241"/>
                  <a:pt x="9849" y="6123"/>
                </a:cubicBezTo>
                <a:cubicBezTo>
                  <a:pt x="9795" y="5711"/>
                  <a:pt x="9926" y="5241"/>
                  <a:pt x="10284" y="5015"/>
                </a:cubicBezTo>
                <a:cubicBezTo>
                  <a:pt x="10369" y="4960"/>
                  <a:pt x="10462" y="4924"/>
                  <a:pt x="10554" y="4924"/>
                </a:cubicBezTo>
                <a:close/>
                <a:moveTo>
                  <a:pt x="165" y="1"/>
                </a:moveTo>
                <a:cubicBezTo>
                  <a:pt x="83" y="1"/>
                  <a:pt x="0" y="58"/>
                  <a:pt x="10" y="170"/>
                </a:cubicBezTo>
                <a:cubicBezTo>
                  <a:pt x="87" y="790"/>
                  <a:pt x="386" y="1373"/>
                  <a:pt x="838" y="1807"/>
                </a:cubicBezTo>
                <a:cubicBezTo>
                  <a:pt x="1290" y="2242"/>
                  <a:pt x="1896" y="2504"/>
                  <a:pt x="2516" y="2527"/>
                </a:cubicBezTo>
                <a:cubicBezTo>
                  <a:pt x="2543" y="2527"/>
                  <a:pt x="2569" y="2528"/>
                  <a:pt x="2596" y="2528"/>
                </a:cubicBezTo>
                <a:cubicBezTo>
                  <a:pt x="2675" y="2528"/>
                  <a:pt x="2754" y="2524"/>
                  <a:pt x="2833" y="2517"/>
                </a:cubicBezTo>
                <a:lnTo>
                  <a:pt x="2833" y="2517"/>
                </a:lnTo>
                <a:cubicBezTo>
                  <a:pt x="2944" y="3512"/>
                  <a:pt x="3522" y="4449"/>
                  <a:pt x="4457" y="4861"/>
                </a:cubicBezTo>
                <a:cubicBezTo>
                  <a:pt x="4814" y="5008"/>
                  <a:pt x="5198" y="5080"/>
                  <a:pt x="5583" y="5080"/>
                </a:cubicBezTo>
                <a:cubicBezTo>
                  <a:pt x="5888" y="5080"/>
                  <a:pt x="6193" y="5035"/>
                  <a:pt x="6485" y="4948"/>
                </a:cubicBezTo>
                <a:lnTo>
                  <a:pt x="6485" y="4948"/>
                </a:lnTo>
                <a:cubicBezTo>
                  <a:pt x="6623" y="5459"/>
                  <a:pt x="6906" y="5943"/>
                  <a:pt x="7307" y="6295"/>
                </a:cubicBezTo>
                <a:cubicBezTo>
                  <a:pt x="7787" y="6715"/>
                  <a:pt x="8427" y="6928"/>
                  <a:pt x="9067" y="6928"/>
                </a:cubicBezTo>
                <a:cubicBezTo>
                  <a:pt x="9296" y="6928"/>
                  <a:pt x="9525" y="6900"/>
                  <a:pt x="9747" y="6846"/>
                </a:cubicBezTo>
                <a:lnTo>
                  <a:pt x="9747" y="6846"/>
                </a:lnTo>
                <a:cubicBezTo>
                  <a:pt x="9755" y="6863"/>
                  <a:pt x="9764" y="6880"/>
                  <a:pt x="9772" y="6897"/>
                </a:cubicBezTo>
                <a:cubicBezTo>
                  <a:pt x="10021" y="7367"/>
                  <a:pt x="10433" y="7765"/>
                  <a:pt x="10944" y="7955"/>
                </a:cubicBezTo>
                <a:cubicBezTo>
                  <a:pt x="11159" y="8035"/>
                  <a:pt x="11373" y="8090"/>
                  <a:pt x="11600" y="8090"/>
                </a:cubicBezTo>
                <a:cubicBezTo>
                  <a:pt x="11631" y="8090"/>
                  <a:pt x="11663" y="8089"/>
                  <a:pt x="11695" y="8086"/>
                </a:cubicBezTo>
                <a:cubicBezTo>
                  <a:pt x="11903" y="8086"/>
                  <a:pt x="11885" y="7783"/>
                  <a:pt x="11677" y="7783"/>
                </a:cubicBezTo>
                <a:cubicBezTo>
                  <a:pt x="11667" y="7783"/>
                  <a:pt x="11657" y="7784"/>
                  <a:pt x="11646" y="7784"/>
                </a:cubicBezTo>
                <a:cubicBezTo>
                  <a:pt x="10988" y="7784"/>
                  <a:pt x="10357" y="7350"/>
                  <a:pt x="10044" y="6755"/>
                </a:cubicBezTo>
                <a:lnTo>
                  <a:pt x="10044" y="6755"/>
                </a:lnTo>
                <a:cubicBezTo>
                  <a:pt x="10262" y="6674"/>
                  <a:pt x="10470" y="6564"/>
                  <a:pt x="10659" y="6426"/>
                </a:cubicBezTo>
                <a:cubicBezTo>
                  <a:pt x="10944" y="6200"/>
                  <a:pt x="11225" y="5897"/>
                  <a:pt x="11265" y="5503"/>
                </a:cubicBezTo>
                <a:cubicBezTo>
                  <a:pt x="11283" y="5182"/>
                  <a:pt x="11170" y="4861"/>
                  <a:pt x="10867" y="4694"/>
                </a:cubicBezTo>
                <a:cubicBezTo>
                  <a:pt x="10760" y="4633"/>
                  <a:pt x="10652" y="4607"/>
                  <a:pt x="10546" y="4607"/>
                </a:cubicBezTo>
                <a:cubicBezTo>
                  <a:pt x="10152" y="4607"/>
                  <a:pt x="9791" y="4975"/>
                  <a:pt x="9641" y="5331"/>
                </a:cubicBezTo>
                <a:cubicBezTo>
                  <a:pt x="9480" y="5726"/>
                  <a:pt x="9501" y="6165"/>
                  <a:pt x="9631" y="6561"/>
                </a:cubicBezTo>
                <a:lnTo>
                  <a:pt x="9631" y="6561"/>
                </a:lnTo>
                <a:cubicBezTo>
                  <a:pt x="9610" y="6566"/>
                  <a:pt x="9590" y="6571"/>
                  <a:pt x="9569" y="6575"/>
                </a:cubicBezTo>
                <a:cubicBezTo>
                  <a:pt x="9397" y="6607"/>
                  <a:pt x="9221" y="6625"/>
                  <a:pt x="9045" y="6625"/>
                </a:cubicBezTo>
                <a:cubicBezTo>
                  <a:pt x="8698" y="6625"/>
                  <a:pt x="8352" y="6558"/>
                  <a:pt x="8040" y="6408"/>
                </a:cubicBezTo>
                <a:cubicBezTo>
                  <a:pt x="7404" y="6115"/>
                  <a:pt x="6949" y="5520"/>
                  <a:pt x="6771" y="4846"/>
                </a:cubicBezTo>
                <a:lnTo>
                  <a:pt x="6771" y="4846"/>
                </a:lnTo>
                <a:cubicBezTo>
                  <a:pt x="7132" y="4698"/>
                  <a:pt x="7463" y="4482"/>
                  <a:pt x="7737" y="4200"/>
                </a:cubicBezTo>
                <a:cubicBezTo>
                  <a:pt x="7927" y="3997"/>
                  <a:pt x="8076" y="3771"/>
                  <a:pt x="8171" y="3486"/>
                </a:cubicBezTo>
                <a:cubicBezTo>
                  <a:pt x="8230" y="3241"/>
                  <a:pt x="8230" y="2938"/>
                  <a:pt x="8076" y="2730"/>
                </a:cubicBezTo>
                <a:cubicBezTo>
                  <a:pt x="7937" y="2560"/>
                  <a:pt x="7751" y="2477"/>
                  <a:pt x="7548" y="2477"/>
                </a:cubicBezTo>
                <a:cubicBezTo>
                  <a:pt x="7481" y="2477"/>
                  <a:pt x="7413" y="2486"/>
                  <a:pt x="7343" y="2504"/>
                </a:cubicBezTo>
                <a:cubicBezTo>
                  <a:pt x="7081" y="2581"/>
                  <a:pt x="6855" y="2807"/>
                  <a:pt x="6701" y="3033"/>
                </a:cubicBezTo>
                <a:cubicBezTo>
                  <a:pt x="6551" y="3259"/>
                  <a:pt x="6456" y="3563"/>
                  <a:pt x="6420" y="3825"/>
                </a:cubicBezTo>
                <a:cubicBezTo>
                  <a:pt x="6384" y="4094"/>
                  <a:pt x="6380" y="4377"/>
                  <a:pt x="6421" y="4647"/>
                </a:cubicBezTo>
                <a:lnTo>
                  <a:pt x="6421" y="4647"/>
                </a:lnTo>
                <a:cubicBezTo>
                  <a:pt x="6155" y="4732"/>
                  <a:pt x="5880" y="4777"/>
                  <a:pt x="5602" y="4777"/>
                </a:cubicBezTo>
                <a:cubicBezTo>
                  <a:pt x="5473" y="4777"/>
                  <a:pt x="5343" y="4767"/>
                  <a:pt x="5212" y="4748"/>
                </a:cubicBezTo>
                <a:cubicBezTo>
                  <a:pt x="4706" y="4675"/>
                  <a:pt x="4231" y="4449"/>
                  <a:pt x="3873" y="4087"/>
                </a:cubicBezTo>
                <a:cubicBezTo>
                  <a:pt x="3516" y="3730"/>
                  <a:pt x="3272" y="3259"/>
                  <a:pt x="3177" y="2753"/>
                </a:cubicBezTo>
                <a:cubicBezTo>
                  <a:pt x="3159" y="2661"/>
                  <a:pt x="3145" y="2567"/>
                  <a:pt x="3136" y="2473"/>
                </a:cubicBezTo>
                <a:lnTo>
                  <a:pt x="3136" y="2473"/>
                </a:lnTo>
                <a:cubicBezTo>
                  <a:pt x="3530" y="2394"/>
                  <a:pt x="3909" y="2227"/>
                  <a:pt x="4231" y="1979"/>
                </a:cubicBezTo>
                <a:cubicBezTo>
                  <a:pt x="4457" y="1807"/>
                  <a:pt x="4683" y="1599"/>
                  <a:pt x="4819" y="1337"/>
                </a:cubicBezTo>
                <a:cubicBezTo>
                  <a:pt x="4950" y="1093"/>
                  <a:pt x="5022" y="790"/>
                  <a:pt x="4950" y="527"/>
                </a:cubicBezTo>
                <a:cubicBezTo>
                  <a:pt x="4855" y="242"/>
                  <a:pt x="4593" y="57"/>
                  <a:pt x="4308" y="57"/>
                </a:cubicBezTo>
                <a:cubicBezTo>
                  <a:pt x="4291" y="56"/>
                  <a:pt x="4274" y="55"/>
                  <a:pt x="4258" y="55"/>
                </a:cubicBezTo>
                <a:cubicBezTo>
                  <a:pt x="3974" y="55"/>
                  <a:pt x="3713" y="199"/>
                  <a:pt x="3516" y="396"/>
                </a:cubicBezTo>
                <a:cubicBezTo>
                  <a:pt x="3082" y="771"/>
                  <a:pt x="2874" y="1396"/>
                  <a:pt x="2819" y="1961"/>
                </a:cubicBezTo>
                <a:cubicBezTo>
                  <a:pt x="2814" y="2044"/>
                  <a:pt x="2812" y="2127"/>
                  <a:pt x="2813" y="2209"/>
                </a:cubicBezTo>
                <a:lnTo>
                  <a:pt x="2813" y="2209"/>
                </a:lnTo>
                <a:cubicBezTo>
                  <a:pt x="2752" y="2214"/>
                  <a:pt x="2691" y="2217"/>
                  <a:pt x="2630" y="2217"/>
                </a:cubicBezTo>
                <a:cubicBezTo>
                  <a:pt x="2295" y="2217"/>
                  <a:pt x="1954" y="2142"/>
                  <a:pt x="1652" y="1997"/>
                </a:cubicBezTo>
                <a:cubicBezTo>
                  <a:pt x="1159" y="1771"/>
                  <a:pt x="766" y="1373"/>
                  <a:pt x="539" y="885"/>
                </a:cubicBezTo>
                <a:cubicBezTo>
                  <a:pt x="426" y="658"/>
                  <a:pt x="349" y="396"/>
                  <a:pt x="313" y="129"/>
                </a:cubicBezTo>
                <a:cubicBezTo>
                  <a:pt x="305" y="43"/>
                  <a:pt x="235" y="1"/>
                  <a:pt x="165" y="1"/>
                </a:cubicBezTo>
                <a:close/>
              </a:path>
            </a:pathLst>
          </a:custGeom>
          <a:solidFill>
            <a:srgbClr val="FACA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4206;p66">
            <a:extLst>
              <a:ext uri="{FF2B5EF4-FFF2-40B4-BE49-F238E27FC236}">
                <a16:creationId xmlns:a16="http://schemas.microsoft.com/office/drawing/2014/main" id="{B3E3E7E5-D615-4161-93D5-8B8C960F27D2}"/>
              </a:ext>
            </a:extLst>
          </p:cNvPr>
          <p:cNvSpPr/>
          <p:nvPr/>
        </p:nvSpPr>
        <p:spPr>
          <a:xfrm rot="20302427">
            <a:off x="5672047" y="2606813"/>
            <a:ext cx="1693631" cy="841841"/>
          </a:xfrm>
          <a:custGeom>
            <a:avLst/>
            <a:gdLst/>
            <a:ahLst/>
            <a:cxnLst/>
            <a:rect l="l" t="t" r="r" b="b"/>
            <a:pathLst>
              <a:path w="10212" h="5076" extrusionOk="0">
                <a:moveTo>
                  <a:pt x="4290" y="150"/>
                </a:moveTo>
                <a:cubicBezTo>
                  <a:pt x="4290" y="150"/>
                  <a:pt x="4290" y="155"/>
                  <a:pt x="4287" y="161"/>
                </a:cubicBezTo>
                <a:lnTo>
                  <a:pt x="4287" y="161"/>
                </a:lnTo>
                <a:cubicBezTo>
                  <a:pt x="4288" y="157"/>
                  <a:pt x="4289" y="153"/>
                  <a:pt x="4290" y="150"/>
                </a:cubicBezTo>
                <a:close/>
                <a:moveTo>
                  <a:pt x="4199" y="0"/>
                </a:moveTo>
                <a:cubicBezTo>
                  <a:pt x="4009" y="0"/>
                  <a:pt x="3801" y="18"/>
                  <a:pt x="3611" y="36"/>
                </a:cubicBezTo>
                <a:cubicBezTo>
                  <a:pt x="3045" y="113"/>
                  <a:pt x="2480" y="190"/>
                  <a:pt x="1937" y="321"/>
                </a:cubicBezTo>
                <a:cubicBezTo>
                  <a:pt x="1331" y="435"/>
                  <a:pt x="711" y="584"/>
                  <a:pt x="164" y="851"/>
                </a:cubicBezTo>
                <a:cubicBezTo>
                  <a:pt x="0" y="929"/>
                  <a:pt x="75" y="1150"/>
                  <a:pt x="208" y="1150"/>
                </a:cubicBezTo>
                <a:cubicBezTo>
                  <a:pt x="230" y="1150"/>
                  <a:pt x="253" y="1144"/>
                  <a:pt x="277" y="1131"/>
                </a:cubicBezTo>
                <a:cubicBezTo>
                  <a:pt x="747" y="905"/>
                  <a:pt x="1236" y="774"/>
                  <a:pt x="1729" y="679"/>
                </a:cubicBezTo>
                <a:cubicBezTo>
                  <a:pt x="2276" y="548"/>
                  <a:pt x="2819" y="453"/>
                  <a:pt x="3367" y="376"/>
                </a:cubicBezTo>
                <a:cubicBezTo>
                  <a:pt x="3593" y="358"/>
                  <a:pt x="3801" y="340"/>
                  <a:pt x="4009" y="321"/>
                </a:cubicBezTo>
                <a:lnTo>
                  <a:pt x="4140" y="321"/>
                </a:lnTo>
                <a:cubicBezTo>
                  <a:pt x="4140" y="321"/>
                  <a:pt x="4155" y="317"/>
                  <a:pt x="4164" y="315"/>
                </a:cubicBezTo>
                <a:lnTo>
                  <a:pt x="4164" y="315"/>
                </a:lnTo>
                <a:cubicBezTo>
                  <a:pt x="4163" y="317"/>
                  <a:pt x="4161" y="319"/>
                  <a:pt x="4160" y="321"/>
                </a:cubicBezTo>
                <a:lnTo>
                  <a:pt x="4160" y="321"/>
                </a:lnTo>
                <a:cubicBezTo>
                  <a:pt x="4159" y="321"/>
                  <a:pt x="4159" y="321"/>
                  <a:pt x="4158" y="321"/>
                </a:cubicBezTo>
                <a:lnTo>
                  <a:pt x="4159" y="321"/>
                </a:lnTo>
                <a:cubicBezTo>
                  <a:pt x="4122" y="372"/>
                  <a:pt x="4084" y="423"/>
                  <a:pt x="4045" y="471"/>
                </a:cubicBezTo>
                <a:cubicBezTo>
                  <a:pt x="3973" y="548"/>
                  <a:pt x="3878" y="643"/>
                  <a:pt x="3801" y="697"/>
                </a:cubicBezTo>
                <a:cubicBezTo>
                  <a:pt x="3385" y="1149"/>
                  <a:pt x="2955" y="1565"/>
                  <a:pt x="2503" y="2000"/>
                </a:cubicBezTo>
                <a:cubicBezTo>
                  <a:pt x="2462" y="2036"/>
                  <a:pt x="2426" y="2113"/>
                  <a:pt x="2462" y="2167"/>
                </a:cubicBezTo>
                <a:cubicBezTo>
                  <a:pt x="2478" y="2218"/>
                  <a:pt x="2537" y="2266"/>
                  <a:pt x="2603" y="2266"/>
                </a:cubicBezTo>
                <a:cubicBezTo>
                  <a:pt x="2613" y="2266"/>
                  <a:pt x="2624" y="2265"/>
                  <a:pt x="2634" y="2262"/>
                </a:cubicBezTo>
                <a:cubicBezTo>
                  <a:pt x="3634" y="2018"/>
                  <a:pt x="4670" y="1792"/>
                  <a:pt x="5705" y="1755"/>
                </a:cubicBezTo>
                <a:cubicBezTo>
                  <a:pt x="5796" y="1749"/>
                  <a:pt x="5885" y="1746"/>
                  <a:pt x="5972" y="1746"/>
                </a:cubicBezTo>
                <a:cubicBezTo>
                  <a:pt x="6048" y="1746"/>
                  <a:pt x="6124" y="1748"/>
                  <a:pt x="6199" y="1751"/>
                </a:cubicBezTo>
                <a:lnTo>
                  <a:pt x="6199" y="1751"/>
                </a:lnTo>
                <a:cubicBezTo>
                  <a:pt x="5558" y="2275"/>
                  <a:pt x="4910" y="2796"/>
                  <a:pt x="4271" y="3316"/>
                </a:cubicBezTo>
                <a:cubicBezTo>
                  <a:pt x="4146" y="3407"/>
                  <a:pt x="4227" y="3584"/>
                  <a:pt x="4365" y="3584"/>
                </a:cubicBezTo>
                <a:cubicBezTo>
                  <a:pt x="4371" y="3584"/>
                  <a:pt x="4378" y="3584"/>
                  <a:pt x="4385" y="3583"/>
                </a:cubicBezTo>
                <a:cubicBezTo>
                  <a:pt x="5420" y="3506"/>
                  <a:pt x="6479" y="3452"/>
                  <a:pt x="7515" y="3375"/>
                </a:cubicBezTo>
                <a:cubicBezTo>
                  <a:pt x="7626" y="3368"/>
                  <a:pt x="7736" y="3362"/>
                  <a:pt x="7845" y="3355"/>
                </a:cubicBezTo>
                <a:lnTo>
                  <a:pt x="7845" y="3355"/>
                </a:lnTo>
                <a:cubicBezTo>
                  <a:pt x="7137" y="3845"/>
                  <a:pt x="6438" y="4325"/>
                  <a:pt x="5724" y="4809"/>
                </a:cubicBezTo>
                <a:cubicBezTo>
                  <a:pt x="5619" y="4892"/>
                  <a:pt x="5692" y="5076"/>
                  <a:pt x="5821" y="5076"/>
                </a:cubicBezTo>
                <a:cubicBezTo>
                  <a:pt x="5832" y="5076"/>
                  <a:pt x="5843" y="5074"/>
                  <a:pt x="5855" y="5071"/>
                </a:cubicBezTo>
                <a:cubicBezTo>
                  <a:pt x="6827" y="4842"/>
                  <a:pt x="7836" y="4712"/>
                  <a:pt x="8843" y="4712"/>
                </a:cubicBezTo>
                <a:cubicBezTo>
                  <a:pt x="8909" y="4712"/>
                  <a:pt x="8974" y="4713"/>
                  <a:pt x="9039" y="4714"/>
                </a:cubicBezTo>
                <a:cubicBezTo>
                  <a:pt x="9361" y="4714"/>
                  <a:pt x="9664" y="4732"/>
                  <a:pt x="9985" y="4768"/>
                </a:cubicBezTo>
                <a:cubicBezTo>
                  <a:pt x="10170" y="4768"/>
                  <a:pt x="10211" y="4470"/>
                  <a:pt x="10003" y="4447"/>
                </a:cubicBezTo>
                <a:cubicBezTo>
                  <a:pt x="9650" y="4418"/>
                  <a:pt x="9296" y="4404"/>
                  <a:pt x="8941" y="4404"/>
                </a:cubicBezTo>
                <a:cubicBezTo>
                  <a:pt x="8195" y="4404"/>
                  <a:pt x="7450" y="4466"/>
                  <a:pt x="6723" y="4583"/>
                </a:cubicBezTo>
                <a:cubicBezTo>
                  <a:pt x="6669" y="4592"/>
                  <a:pt x="6615" y="4601"/>
                  <a:pt x="6561" y="4611"/>
                </a:cubicBezTo>
                <a:lnTo>
                  <a:pt x="6561" y="4611"/>
                </a:lnTo>
                <a:cubicBezTo>
                  <a:pt x="7205" y="4167"/>
                  <a:pt x="7846" y="3717"/>
                  <a:pt x="8497" y="3280"/>
                </a:cubicBezTo>
                <a:cubicBezTo>
                  <a:pt x="8551" y="3244"/>
                  <a:pt x="8551" y="3167"/>
                  <a:pt x="8533" y="3113"/>
                </a:cubicBezTo>
                <a:cubicBezTo>
                  <a:pt x="8515" y="3036"/>
                  <a:pt x="8438" y="3018"/>
                  <a:pt x="8361" y="3018"/>
                </a:cubicBezTo>
                <a:cubicBezTo>
                  <a:pt x="7325" y="3072"/>
                  <a:pt x="6289" y="3149"/>
                  <a:pt x="5235" y="3226"/>
                </a:cubicBezTo>
                <a:cubicBezTo>
                  <a:pt x="5097" y="3234"/>
                  <a:pt x="4958" y="3242"/>
                  <a:pt x="4820" y="3251"/>
                </a:cubicBezTo>
                <a:lnTo>
                  <a:pt x="4820" y="3251"/>
                </a:lnTo>
                <a:cubicBezTo>
                  <a:pt x="5439" y="2751"/>
                  <a:pt x="6070" y="2259"/>
                  <a:pt x="6687" y="1755"/>
                </a:cubicBezTo>
                <a:cubicBezTo>
                  <a:pt x="6800" y="1660"/>
                  <a:pt x="6741" y="1489"/>
                  <a:pt x="6610" y="1470"/>
                </a:cubicBezTo>
                <a:cubicBezTo>
                  <a:pt x="6393" y="1451"/>
                  <a:pt x="6176" y="1442"/>
                  <a:pt x="5959" y="1442"/>
                </a:cubicBezTo>
                <a:cubicBezTo>
                  <a:pt x="5121" y="1442"/>
                  <a:pt x="4284" y="1576"/>
                  <a:pt x="3462" y="1755"/>
                </a:cubicBezTo>
                <a:cubicBezTo>
                  <a:pt x="3341" y="1784"/>
                  <a:pt x="3224" y="1811"/>
                  <a:pt x="3108" y="1837"/>
                </a:cubicBezTo>
                <a:lnTo>
                  <a:pt x="3108" y="1837"/>
                </a:lnTo>
                <a:cubicBezTo>
                  <a:pt x="3382" y="1578"/>
                  <a:pt x="3653" y="1312"/>
                  <a:pt x="3914" y="1036"/>
                </a:cubicBezTo>
                <a:cubicBezTo>
                  <a:pt x="4086" y="869"/>
                  <a:pt x="4253" y="679"/>
                  <a:pt x="4425" y="489"/>
                </a:cubicBezTo>
                <a:cubicBezTo>
                  <a:pt x="4516" y="376"/>
                  <a:pt x="4688" y="190"/>
                  <a:pt x="4516" y="59"/>
                </a:cubicBezTo>
                <a:cubicBezTo>
                  <a:pt x="4443" y="0"/>
                  <a:pt x="4312" y="0"/>
                  <a:pt x="419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7" name="Google Shape;4211;p66">
            <a:extLst>
              <a:ext uri="{FF2B5EF4-FFF2-40B4-BE49-F238E27FC236}">
                <a16:creationId xmlns:a16="http://schemas.microsoft.com/office/drawing/2014/main" id="{D5FA3B53-742D-4C50-B11B-0FC4928F58F4}"/>
              </a:ext>
            </a:extLst>
          </p:cNvPr>
          <p:cNvGrpSpPr/>
          <p:nvPr/>
        </p:nvGrpSpPr>
        <p:grpSpPr>
          <a:xfrm>
            <a:off x="8080729" y="2158348"/>
            <a:ext cx="1252509" cy="1554994"/>
            <a:chOff x="719999" y="3534344"/>
            <a:chExt cx="502001" cy="541194"/>
          </a:xfrm>
        </p:grpSpPr>
        <p:sp>
          <p:nvSpPr>
            <p:cNvPr id="68" name="Google Shape;4212;p66">
              <a:extLst>
                <a:ext uri="{FF2B5EF4-FFF2-40B4-BE49-F238E27FC236}">
                  <a16:creationId xmlns:a16="http://schemas.microsoft.com/office/drawing/2014/main" id="{E74950AD-86EE-43B6-A850-0810FDE7D0B7}"/>
                </a:ext>
              </a:extLst>
            </p:cNvPr>
            <p:cNvSpPr/>
            <p:nvPr/>
          </p:nvSpPr>
          <p:spPr>
            <a:xfrm>
              <a:off x="719999" y="3774359"/>
              <a:ext cx="82646" cy="62312"/>
            </a:xfrm>
            <a:custGeom>
              <a:avLst/>
              <a:gdLst/>
              <a:ahLst/>
              <a:cxnLst/>
              <a:rect l="l" t="t" r="r" b="b"/>
              <a:pathLst>
                <a:path w="1512" h="1140" extrusionOk="0">
                  <a:moveTo>
                    <a:pt x="835" y="1"/>
                  </a:moveTo>
                  <a:cubicBezTo>
                    <a:pt x="674" y="1"/>
                    <a:pt x="509" y="85"/>
                    <a:pt x="321" y="210"/>
                  </a:cubicBezTo>
                  <a:cubicBezTo>
                    <a:pt x="190" y="287"/>
                    <a:pt x="77" y="400"/>
                    <a:pt x="41" y="550"/>
                  </a:cubicBezTo>
                  <a:cubicBezTo>
                    <a:pt x="0" y="721"/>
                    <a:pt x="77" y="907"/>
                    <a:pt x="208" y="1020"/>
                  </a:cubicBezTo>
                  <a:cubicBezTo>
                    <a:pt x="334" y="1098"/>
                    <a:pt x="469" y="1139"/>
                    <a:pt x="609" y="1139"/>
                  </a:cubicBezTo>
                  <a:cubicBezTo>
                    <a:pt x="639" y="1139"/>
                    <a:pt x="670" y="1137"/>
                    <a:pt x="701" y="1133"/>
                  </a:cubicBezTo>
                  <a:cubicBezTo>
                    <a:pt x="887" y="1115"/>
                    <a:pt x="1041" y="1043"/>
                    <a:pt x="1190" y="966"/>
                  </a:cubicBezTo>
                  <a:cubicBezTo>
                    <a:pt x="1303" y="907"/>
                    <a:pt x="1416" y="835"/>
                    <a:pt x="1452" y="721"/>
                  </a:cubicBezTo>
                  <a:cubicBezTo>
                    <a:pt x="1511" y="531"/>
                    <a:pt x="1380" y="341"/>
                    <a:pt x="1226" y="192"/>
                  </a:cubicBezTo>
                  <a:cubicBezTo>
                    <a:pt x="1092" y="56"/>
                    <a:pt x="965" y="1"/>
                    <a:pt x="8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4213;p66">
              <a:extLst>
                <a:ext uri="{FF2B5EF4-FFF2-40B4-BE49-F238E27FC236}">
                  <a16:creationId xmlns:a16="http://schemas.microsoft.com/office/drawing/2014/main" id="{38A0FC48-035B-402D-BBE2-AFCD9523B765}"/>
                </a:ext>
              </a:extLst>
            </p:cNvPr>
            <p:cNvSpPr/>
            <p:nvPr/>
          </p:nvSpPr>
          <p:spPr>
            <a:xfrm>
              <a:off x="802208" y="3901008"/>
              <a:ext cx="90900" cy="72752"/>
            </a:xfrm>
            <a:custGeom>
              <a:avLst/>
              <a:gdLst/>
              <a:ahLst/>
              <a:cxnLst/>
              <a:rect l="l" t="t" r="r" b="b"/>
              <a:pathLst>
                <a:path w="1663" h="1331" extrusionOk="0">
                  <a:moveTo>
                    <a:pt x="849" y="0"/>
                  </a:moveTo>
                  <a:cubicBezTo>
                    <a:pt x="432" y="0"/>
                    <a:pt x="0" y="237"/>
                    <a:pt x="25" y="684"/>
                  </a:cubicBezTo>
                  <a:cubicBezTo>
                    <a:pt x="43" y="988"/>
                    <a:pt x="288" y="1250"/>
                    <a:pt x="591" y="1304"/>
                  </a:cubicBezTo>
                  <a:cubicBezTo>
                    <a:pt x="656" y="1322"/>
                    <a:pt x="724" y="1331"/>
                    <a:pt x="792" y="1331"/>
                  </a:cubicBezTo>
                  <a:cubicBezTo>
                    <a:pt x="1015" y="1331"/>
                    <a:pt x="1241" y="1238"/>
                    <a:pt x="1401" y="1078"/>
                  </a:cubicBezTo>
                  <a:cubicBezTo>
                    <a:pt x="1550" y="929"/>
                    <a:pt x="1663" y="721"/>
                    <a:pt x="1627" y="535"/>
                  </a:cubicBezTo>
                  <a:cubicBezTo>
                    <a:pt x="1591" y="363"/>
                    <a:pt x="1477" y="232"/>
                    <a:pt x="1346" y="137"/>
                  </a:cubicBezTo>
                  <a:cubicBezTo>
                    <a:pt x="1209" y="45"/>
                    <a:pt x="1030" y="0"/>
                    <a:pt x="8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4214;p66">
              <a:extLst>
                <a:ext uri="{FF2B5EF4-FFF2-40B4-BE49-F238E27FC236}">
                  <a16:creationId xmlns:a16="http://schemas.microsoft.com/office/drawing/2014/main" id="{F7B1F495-D3F0-4BC3-842F-65581BE88D67}"/>
                </a:ext>
              </a:extLst>
            </p:cNvPr>
            <p:cNvSpPr/>
            <p:nvPr/>
          </p:nvSpPr>
          <p:spPr>
            <a:xfrm>
              <a:off x="910655" y="3988683"/>
              <a:ext cx="101176" cy="86855"/>
            </a:xfrm>
            <a:custGeom>
              <a:avLst/>
              <a:gdLst/>
              <a:ahLst/>
              <a:cxnLst/>
              <a:rect l="l" t="t" r="r" b="b"/>
              <a:pathLst>
                <a:path w="1851" h="1589" extrusionOk="0">
                  <a:moveTo>
                    <a:pt x="995" y="1"/>
                  </a:moveTo>
                  <a:cubicBezTo>
                    <a:pt x="547" y="1"/>
                    <a:pt x="92" y="330"/>
                    <a:pt x="41" y="813"/>
                  </a:cubicBezTo>
                  <a:cubicBezTo>
                    <a:pt x="0" y="1170"/>
                    <a:pt x="285" y="1550"/>
                    <a:pt x="624" y="1587"/>
                  </a:cubicBezTo>
                  <a:cubicBezTo>
                    <a:pt x="643" y="1588"/>
                    <a:pt x="662" y="1589"/>
                    <a:pt x="681" y="1589"/>
                  </a:cubicBezTo>
                  <a:cubicBezTo>
                    <a:pt x="885" y="1589"/>
                    <a:pt x="1074" y="1502"/>
                    <a:pt x="1244" y="1419"/>
                  </a:cubicBezTo>
                  <a:cubicBezTo>
                    <a:pt x="1470" y="1284"/>
                    <a:pt x="1697" y="1116"/>
                    <a:pt x="1773" y="872"/>
                  </a:cubicBezTo>
                  <a:cubicBezTo>
                    <a:pt x="1850" y="605"/>
                    <a:pt x="1715" y="324"/>
                    <a:pt x="1511" y="175"/>
                  </a:cubicBezTo>
                  <a:cubicBezTo>
                    <a:pt x="1358" y="55"/>
                    <a:pt x="1177" y="1"/>
                    <a:pt x="99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4215;p66">
              <a:extLst>
                <a:ext uri="{FF2B5EF4-FFF2-40B4-BE49-F238E27FC236}">
                  <a16:creationId xmlns:a16="http://schemas.microsoft.com/office/drawing/2014/main" id="{737B7054-AD6B-4773-BF61-30716CB6EF42}"/>
                </a:ext>
              </a:extLst>
            </p:cNvPr>
            <p:cNvSpPr/>
            <p:nvPr/>
          </p:nvSpPr>
          <p:spPr>
            <a:xfrm>
              <a:off x="1041621" y="3799721"/>
              <a:ext cx="112381" cy="82919"/>
            </a:xfrm>
            <a:custGeom>
              <a:avLst/>
              <a:gdLst/>
              <a:ahLst/>
              <a:cxnLst/>
              <a:rect l="l" t="t" r="r" b="b"/>
              <a:pathLst>
                <a:path w="2056" h="1517" extrusionOk="0">
                  <a:moveTo>
                    <a:pt x="1196" y="0"/>
                  </a:moveTo>
                  <a:cubicBezTo>
                    <a:pt x="670" y="0"/>
                    <a:pt x="0" y="402"/>
                    <a:pt x="133" y="972"/>
                  </a:cubicBezTo>
                  <a:cubicBezTo>
                    <a:pt x="205" y="1257"/>
                    <a:pt x="472" y="1461"/>
                    <a:pt x="753" y="1502"/>
                  </a:cubicBezTo>
                  <a:cubicBezTo>
                    <a:pt x="808" y="1512"/>
                    <a:pt x="863" y="1517"/>
                    <a:pt x="918" y="1517"/>
                  </a:cubicBezTo>
                  <a:cubicBezTo>
                    <a:pt x="1145" y="1517"/>
                    <a:pt x="1365" y="1432"/>
                    <a:pt x="1562" y="1312"/>
                  </a:cubicBezTo>
                  <a:cubicBezTo>
                    <a:pt x="1734" y="1198"/>
                    <a:pt x="1902" y="1049"/>
                    <a:pt x="1961" y="841"/>
                  </a:cubicBezTo>
                  <a:cubicBezTo>
                    <a:pt x="2056" y="502"/>
                    <a:pt x="1771" y="126"/>
                    <a:pt x="1431" y="31"/>
                  </a:cubicBezTo>
                  <a:cubicBezTo>
                    <a:pt x="1359" y="10"/>
                    <a:pt x="1279" y="0"/>
                    <a:pt x="119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4216;p66">
              <a:extLst>
                <a:ext uri="{FF2B5EF4-FFF2-40B4-BE49-F238E27FC236}">
                  <a16:creationId xmlns:a16="http://schemas.microsoft.com/office/drawing/2014/main" id="{6EB23F8B-CFD9-43CB-B969-87AD28D4F915}"/>
                </a:ext>
              </a:extLst>
            </p:cNvPr>
            <p:cNvSpPr/>
            <p:nvPr/>
          </p:nvSpPr>
          <p:spPr>
            <a:xfrm>
              <a:off x="908632" y="3746591"/>
              <a:ext cx="104182" cy="92977"/>
            </a:xfrm>
            <a:custGeom>
              <a:avLst/>
              <a:gdLst/>
              <a:ahLst/>
              <a:cxnLst/>
              <a:rect l="l" t="t" r="r" b="b"/>
              <a:pathLst>
                <a:path w="1906" h="1701" extrusionOk="0">
                  <a:moveTo>
                    <a:pt x="1115" y="0"/>
                  </a:moveTo>
                  <a:cubicBezTo>
                    <a:pt x="751" y="0"/>
                    <a:pt x="408" y="288"/>
                    <a:pt x="191" y="551"/>
                  </a:cubicBezTo>
                  <a:cubicBezTo>
                    <a:pt x="78" y="700"/>
                    <a:pt x="1" y="872"/>
                    <a:pt x="19" y="1039"/>
                  </a:cubicBezTo>
                  <a:cubicBezTo>
                    <a:pt x="37" y="1248"/>
                    <a:pt x="191" y="1438"/>
                    <a:pt x="358" y="1528"/>
                  </a:cubicBezTo>
                  <a:cubicBezTo>
                    <a:pt x="530" y="1642"/>
                    <a:pt x="727" y="1701"/>
                    <a:pt x="923" y="1701"/>
                  </a:cubicBezTo>
                  <a:cubicBezTo>
                    <a:pt x="1052" y="1701"/>
                    <a:pt x="1180" y="1675"/>
                    <a:pt x="1299" y="1623"/>
                  </a:cubicBezTo>
                  <a:cubicBezTo>
                    <a:pt x="1602" y="1510"/>
                    <a:pt x="1829" y="1211"/>
                    <a:pt x="1865" y="890"/>
                  </a:cubicBezTo>
                  <a:cubicBezTo>
                    <a:pt x="1905" y="569"/>
                    <a:pt x="1715" y="230"/>
                    <a:pt x="1435" y="80"/>
                  </a:cubicBezTo>
                  <a:cubicBezTo>
                    <a:pt x="1328" y="25"/>
                    <a:pt x="1221" y="0"/>
                    <a:pt x="11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4217;p66">
              <a:extLst>
                <a:ext uri="{FF2B5EF4-FFF2-40B4-BE49-F238E27FC236}">
                  <a16:creationId xmlns:a16="http://schemas.microsoft.com/office/drawing/2014/main" id="{20D7716B-74DB-494F-B934-7EA514B51AC2}"/>
                </a:ext>
              </a:extLst>
            </p:cNvPr>
            <p:cNvSpPr/>
            <p:nvPr/>
          </p:nvSpPr>
          <p:spPr>
            <a:xfrm>
              <a:off x="1120004" y="3946595"/>
              <a:ext cx="101996" cy="96803"/>
            </a:xfrm>
            <a:custGeom>
              <a:avLst/>
              <a:gdLst/>
              <a:ahLst/>
              <a:cxnLst/>
              <a:rect l="l" t="t" r="r" b="b"/>
              <a:pathLst>
                <a:path w="1866" h="1771" extrusionOk="0">
                  <a:moveTo>
                    <a:pt x="1059" y="0"/>
                  </a:moveTo>
                  <a:cubicBezTo>
                    <a:pt x="525" y="0"/>
                    <a:pt x="0" y="610"/>
                    <a:pt x="15" y="1113"/>
                  </a:cubicBezTo>
                  <a:cubicBezTo>
                    <a:pt x="15" y="1398"/>
                    <a:pt x="205" y="1678"/>
                    <a:pt x="486" y="1755"/>
                  </a:cubicBezTo>
                  <a:cubicBezTo>
                    <a:pt x="531" y="1766"/>
                    <a:pt x="576" y="1771"/>
                    <a:pt x="621" y="1771"/>
                  </a:cubicBezTo>
                  <a:cubicBezTo>
                    <a:pt x="801" y="1771"/>
                    <a:pt x="980" y="1692"/>
                    <a:pt x="1146" y="1601"/>
                  </a:cubicBezTo>
                  <a:cubicBezTo>
                    <a:pt x="1391" y="1470"/>
                    <a:pt x="1639" y="1284"/>
                    <a:pt x="1730" y="1018"/>
                  </a:cubicBezTo>
                  <a:cubicBezTo>
                    <a:pt x="1866" y="660"/>
                    <a:pt x="1694" y="244"/>
                    <a:pt x="1372" y="77"/>
                  </a:cubicBezTo>
                  <a:cubicBezTo>
                    <a:pt x="1270" y="24"/>
                    <a:pt x="1165" y="0"/>
                    <a:pt x="10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4218;p66">
              <a:extLst>
                <a:ext uri="{FF2B5EF4-FFF2-40B4-BE49-F238E27FC236}">
                  <a16:creationId xmlns:a16="http://schemas.microsoft.com/office/drawing/2014/main" id="{390AC822-5187-4CF8-B815-DC8C8C5706DB}"/>
                </a:ext>
              </a:extLst>
            </p:cNvPr>
            <p:cNvSpPr/>
            <p:nvPr/>
          </p:nvSpPr>
          <p:spPr>
            <a:xfrm>
              <a:off x="825330" y="3633936"/>
              <a:ext cx="60618" cy="51654"/>
            </a:xfrm>
            <a:custGeom>
              <a:avLst/>
              <a:gdLst/>
              <a:ahLst/>
              <a:cxnLst/>
              <a:rect l="l" t="t" r="r" b="b"/>
              <a:pathLst>
                <a:path w="1109" h="945" extrusionOk="0">
                  <a:moveTo>
                    <a:pt x="452" y="1"/>
                  </a:moveTo>
                  <a:cubicBezTo>
                    <a:pt x="220" y="1"/>
                    <a:pt x="1" y="193"/>
                    <a:pt x="37" y="445"/>
                  </a:cubicBezTo>
                  <a:cubicBezTo>
                    <a:pt x="55" y="594"/>
                    <a:pt x="168" y="725"/>
                    <a:pt x="281" y="802"/>
                  </a:cubicBezTo>
                  <a:cubicBezTo>
                    <a:pt x="385" y="892"/>
                    <a:pt x="526" y="945"/>
                    <a:pt x="672" y="945"/>
                  </a:cubicBezTo>
                  <a:cubicBezTo>
                    <a:pt x="710" y="945"/>
                    <a:pt x="749" y="941"/>
                    <a:pt x="788" y="934"/>
                  </a:cubicBezTo>
                  <a:cubicBezTo>
                    <a:pt x="959" y="875"/>
                    <a:pt x="1109" y="725"/>
                    <a:pt x="1091" y="535"/>
                  </a:cubicBezTo>
                  <a:cubicBezTo>
                    <a:pt x="1091" y="386"/>
                    <a:pt x="959" y="255"/>
                    <a:pt x="828" y="160"/>
                  </a:cubicBezTo>
                  <a:cubicBezTo>
                    <a:pt x="751" y="83"/>
                    <a:pt x="656" y="29"/>
                    <a:pt x="543" y="11"/>
                  </a:cubicBezTo>
                  <a:cubicBezTo>
                    <a:pt x="513" y="4"/>
                    <a:pt x="483" y="1"/>
                    <a:pt x="45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4219;p66">
              <a:extLst>
                <a:ext uri="{FF2B5EF4-FFF2-40B4-BE49-F238E27FC236}">
                  <a16:creationId xmlns:a16="http://schemas.microsoft.com/office/drawing/2014/main" id="{C1C46F91-6FEB-45EE-85A8-83F9A5972E6D}"/>
                </a:ext>
              </a:extLst>
            </p:cNvPr>
            <p:cNvSpPr/>
            <p:nvPr/>
          </p:nvSpPr>
          <p:spPr>
            <a:xfrm>
              <a:off x="914864" y="3534344"/>
              <a:ext cx="123641" cy="90408"/>
            </a:xfrm>
            <a:custGeom>
              <a:avLst/>
              <a:gdLst/>
              <a:ahLst/>
              <a:cxnLst/>
              <a:rect l="l" t="t" r="r" b="b"/>
              <a:pathLst>
                <a:path w="2262" h="1654" extrusionOk="0">
                  <a:moveTo>
                    <a:pt x="1473" y="1"/>
                  </a:moveTo>
                  <a:cubicBezTo>
                    <a:pt x="1446" y="1"/>
                    <a:pt x="1419" y="2"/>
                    <a:pt x="1393" y="5"/>
                  </a:cubicBezTo>
                  <a:cubicBezTo>
                    <a:pt x="774" y="78"/>
                    <a:pt x="0" y="851"/>
                    <a:pt x="602" y="1435"/>
                  </a:cubicBezTo>
                  <a:cubicBezTo>
                    <a:pt x="741" y="1588"/>
                    <a:pt x="951" y="1653"/>
                    <a:pt x="1167" y="1653"/>
                  </a:cubicBezTo>
                  <a:cubicBezTo>
                    <a:pt x="1219" y="1653"/>
                    <a:pt x="1270" y="1650"/>
                    <a:pt x="1321" y="1643"/>
                  </a:cubicBezTo>
                  <a:cubicBezTo>
                    <a:pt x="1565" y="1588"/>
                    <a:pt x="1810" y="1435"/>
                    <a:pt x="1977" y="1249"/>
                  </a:cubicBezTo>
                  <a:cubicBezTo>
                    <a:pt x="2131" y="1059"/>
                    <a:pt x="2262" y="815"/>
                    <a:pt x="2226" y="571"/>
                  </a:cubicBezTo>
                  <a:cubicBezTo>
                    <a:pt x="2188" y="235"/>
                    <a:pt x="1812" y="1"/>
                    <a:pt x="14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4220;p66">
              <a:extLst>
                <a:ext uri="{FF2B5EF4-FFF2-40B4-BE49-F238E27FC236}">
                  <a16:creationId xmlns:a16="http://schemas.microsoft.com/office/drawing/2014/main" id="{BA787E73-77E4-43CA-9643-0B5AA47DD8E9}"/>
                </a:ext>
              </a:extLst>
            </p:cNvPr>
            <p:cNvSpPr/>
            <p:nvPr/>
          </p:nvSpPr>
          <p:spPr>
            <a:xfrm>
              <a:off x="1026098" y="3953701"/>
              <a:ext cx="45313" cy="37169"/>
            </a:xfrm>
            <a:custGeom>
              <a:avLst/>
              <a:gdLst/>
              <a:ahLst/>
              <a:cxnLst/>
              <a:rect l="l" t="t" r="r" b="b"/>
              <a:pathLst>
                <a:path w="829" h="680" extrusionOk="0">
                  <a:moveTo>
                    <a:pt x="417" y="1"/>
                  </a:moveTo>
                  <a:cubicBezTo>
                    <a:pt x="358" y="1"/>
                    <a:pt x="304" y="1"/>
                    <a:pt x="227" y="42"/>
                  </a:cubicBezTo>
                  <a:cubicBezTo>
                    <a:pt x="78" y="114"/>
                    <a:pt x="1" y="363"/>
                    <a:pt x="96" y="512"/>
                  </a:cubicBezTo>
                  <a:cubicBezTo>
                    <a:pt x="150" y="607"/>
                    <a:pt x="263" y="661"/>
                    <a:pt x="376" y="679"/>
                  </a:cubicBezTo>
                  <a:cubicBezTo>
                    <a:pt x="489" y="679"/>
                    <a:pt x="602" y="625"/>
                    <a:pt x="679" y="548"/>
                  </a:cubicBezTo>
                  <a:cubicBezTo>
                    <a:pt x="774" y="453"/>
                    <a:pt x="829" y="340"/>
                    <a:pt x="792" y="209"/>
                  </a:cubicBezTo>
                  <a:cubicBezTo>
                    <a:pt x="756" y="60"/>
                    <a:pt x="584" y="1"/>
                    <a:pt x="41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4221;p66">
              <a:extLst>
                <a:ext uri="{FF2B5EF4-FFF2-40B4-BE49-F238E27FC236}">
                  <a16:creationId xmlns:a16="http://schemas.microsoft.com/office/drawing/2014/main" id="{84DACDCA-4B57-4AFE-B3EC-8DFEC11E9969}"/>
                </a:ext>
              </a:extLst>
            </p:cNvPr>
            <p:cNvSpPr/>
            <p:nvPr/>
          </p:nvSpPr>
          <p:spPr>
            <a:xfrm>
              <a:off x="1076549" y="3639511"/>
              <a:ext cx="71277" cy="48757"/>
            </a:xfrm>
            <a:custGeom>
              <a:avLst/>
              <a:gdLst/>
              <a:ahLst/>
              <a:cxnLst/>
              <a:rect l="l" t="t" r="r" b="b"/>
              <a:pathLst>
                <a:path w="1304" h="892" extrusionOk="0">
                  <a:moveTo>
                    <a:pt x="776" y="0"/>
                  </a:moveTo>
                  <a:cubicBezTo>
                    <a:pt x="756" y="0"/>
                    <a:pt x="736" y="2"/>
                    <a:pt x="715" y="4"/>
                  </a:cubicBezTo>
                  <a:cubicBezTo>
                    <a:pt x="566" y="22"/>
                    <a:pt x="417" y="76"/>
                    <a:pt x="304" y="189"/>
                  </a:cubicBezTo>
                  <a:cubicBezTo>
                    <a:pt x="1" y="510"/>
                    <a:pt x="263" y="832"/>
                    <a:pt x="643" y="886"/>
                  </a:cubicBezTo>
                  <a:cubicBezTo>
                    <a:pt x="672" y="890"/>
                    <a:pt x="701" y="892"/>
                    <a:pt x="731" y="892"/>
                  </a:cubicBezTo>
                  <a:cubicBezTo>
                    <a:pt x="874" y="892"/>
                    <a:pt x="1023" y="845"/>
                    <a:pt x="1132" y="737"/>
                  </a:cubicBezTo>
                  <a:cubicBezTo>
                    <a:pt x="1245" y="623"/>
                    <a:pt x="1303" y="415"/>
                    <a:pt x="1227" y="248"/>
                  </a:cubicBezTo>
                  <a:cubicBezTo>
                    <a:pt x="1141" y="93"/>
                    <a:pt x="963" y="0"/>
                    <a:pt x="7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8" name="Google Shape;4222;p66">
            <a:extLst>
              <a:ext uri="{FF2B5EF4-FFF2-40B4-BE49-F238E27FC236}">
                <a16:creationId xmlns:a16="http://schemas.microsoft.com/office/drawing/2014/main" id="{4BE830D7-4FD8-4C2A-82DD-2AE035F9AF17}"/>
              </a:ext>
            </a:extLst>
          </p:cNvPr>
          <p:cNvGrpSpPr/>
          <p:nvPr/>
        </p:nvGrpSpPr>
        <p:grpSpPr>
          <a:xfrm>
            <a:off x="10019638" y="2393689"/>
            <a:ext cx="1459329" cy="981260"/>
            <a:chOff x="1562918" y="3591956"/>
            <a:chExt cx="460514" cy="309652"/>
          </a:xfrm>
          <a:solidFill>
            <a:srgbClr val="FACA31"/>
          </a:solidFill>
        </p:grpSpPr>
        <p:sp>
          <p:nvSpPr>
            <p:cNvPr id="79" name="Google Shape;4223;p66">
              <a:extLst>
                <a:ext uri="{FF2B5EF4-FFF2-40B4-BE49-F238E27FC236}">
                  <a16:creationId xmlns:a16="http://schemas.microsoft.com/office/drawing/2014/main" id="{555E9774-369A-426E-A7AE-3F48EF045C1B}"/>
                </a:ext>
              </a:extLst>
            </p:cNvPr>
            <p:cNvSpPr/>
            <p:nvPr/>
          </p:nvSpPr>
          <p:spPr>
            <a:xfrm>
              <a:off x="1662837" y="3667279"/>
              <a:ext cx="84614" cy="22903"/>
            </a:xfrm>
            <a:custGeom>
              <a:avLst/>
              <a:gdLst/>
              <a:ahLst/>
              <a:cxnLst/>
              <a:rect l="l" t="t" r="r" b="b"/>
              <a:pathLst>
                <a:path w="1548" h="419" extrusionOk="0">
                  <a:moveTo>
                    <a:pt x="127" y="0"/>
                  </a:moveTo>
                  <a:cubicBezTo>
                    <a:pt x="46" y="0"/>
                    <a:pt x="1" y="85"/>
                    <a:pt x="1" y="152"/>
                  </a:cubicBezTo>
                  <a:cubicBezTo>
                    <a:pt x="1" y="247"/>
                    <a:pt x="55" y="305"/>
                    <a:pt x="150" y="305"/>
                  </a:cubicBezTo>
                  <a:cubicBezTo>
                    <a:pt x="566" y="342"/>
                    <a:pt x="982" y="378"/>
                    <a:pt x="1394" y="419"/>
                  </a:cubicBezTo>
                  <a:cubicBezTo>
                    <a:pt x="1471" y="419"/>
                    <a:pt x="1548" y="342"/>
                    <a:pt x="1548" y="265"/>
                  </a:cubicBezTo>
                  <a:cubicBezTo>
                    <a:pt x="1548" y="174"/>
                    <a:pt x="1471" y="115"/>
                    <a:pt x="1394" y="115"/>
                  </a:cubicBezTo>
                  <a:cubicBezTo>
                    <a:pt x="982" y="79"/>
                    <a:pt x="566" y="39"/>
                    <a:pt x="150" y="2"/>
                  </a:cubicBezTo>
                  <a:cubicBezTo>
                    <a:pt x="142" y="1"/>
                    <a:pt x="134" y="0"/>
                    <a:pt x="12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4224;p66">
              <a:extLst>
                <a:ext uri="{FF2B5EF4-FFF2-40B4-BE49-F238E27FC236}">
                  <a16:creationId xmlns:a16="http://schemas.microsoft.com/office/drawing/2014/main" id="{09F94E28-8502-404D-A8F2-17544D8D9A0C}"/>
                </a:ext>
              </a:extLst>
            </p:cNvPr>
            <p:cNvSpPr/>
            <p:nvPr/>
          </p:nvSpPr>
          <p:spPr>
            <a:xfrm>
              <a:off x="1754558" y="3649842"/>
              <a:ext cx="70074" cy="21809"/>
            </a:xfrm>
            <a:custGeom>
              <a:avLst/>
              <a:gdLst/>
              <a:ahLst/>
              <a:cxnLst/>
              <a:rect l="l" t="t" r="r" b="b"/>
              <a:pathLst>
                <a:path w="1282" h="399" extrusionOk="0">
                  <a:moveTo>
                    <a:pt x="150" y="0"/>
                  </a:moveTo>
                  <a:cubicBezTo>
                    <a:pt x="73" y="0"/>
                    <a:pt x="1" y="77"/>
                    <a:pt x="1" y="154"/>
                  </a:cubicBezTo>
                  <a:cubicBezTo>
                    <a:pt x="1" y="244"/>
                    <a:pt x="73" y="303"/>
                    <a:pt x="150" y="303"/>
                  </a:cubicBezTo>
                  <a:cubicBezTo>
                    <a:pt x="471" y="339"/>
                    <a:pt x="811" y="358"/>
                    <a:pt x="1132" y="398"/>
                  </a:cubicBezTo>
                  <a:cubicBezTo>
                    <a:pt x="1204" y="398"/>
                    <a:pt x="1281" y="321"/>
                    <a:pt x="1281" y="244"/>
                  </a:cubicBezTo>
                  <a:cubicBezTo>
                    <a:pt x="1281" y="154"/>
                    <a:pt x="1204" y="95"/>
                    <a:pt x="1132" y="95"/>
                  </a:cubicBezTo>
                  <a:cubicBezTo>
                    <a:pt x="811" y="59"/>
                    <a:pt x="471" y="41"/>
                    <a:pt x="15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4225;p66">
              <a:extLst>
                <a:ext uri="{FF2B5EF4-FFF2-40B4-BE49-F238E27FC236}">
                  <a16:creationId xmlns:a16="http://schemas.microsoft.com/office/drawing/2014/main" id="{01FF2E0F-CE1C-43BC-888A-591121091A64}"/>
                </a:ext>
              </a:extLst>
            </p:cNvPr>
            <p:cNvSpPr/>
            <p:nvPr/>
          </p:nvSpPr>
          <p:spPr>
            <a:xfrm>
              <a:off x="1750349" y="3720026"/>
              <a:ext cx="63898" cy="20607"/>
            </a:xfrm>
            <a:custGeom>
              <a:avLst/>
              <a:gdLst/>
              <a:ahLst/>
              <a:cxnLst/>
              <a:rect l="l" t="t" r="r" b="b"/>
              <a:pathLst>
                <a:path w="1169" h="377" extrusionOk="0">
                  <a:moveTo>
                    <a:pt x="209" y="1"/>
                  </a:moveTo>
                  <a:cubicBezTo>
                    <a:pt x="132" y="1"/>
                    <a:pt x="37" y="37"/>
                    <a:pt x="19" y="114"/>
                  </a:cubicBezTo>
                  <a:cubicBezTo>
                    <a:pt x="1" y="186"/>
                    <a:pt x="37" y="281"/>
                    <a:pt x="132" y="300"/>
                  </a:cubicBezTo>
                  <a:cubicBezTo>
                    <a:pt x="323" y="351"/>
                    <a:pt x="521" y="376"/>
                    <a:pt x="722" y="376"/>
                  </a:cubicBezTo>
                  <a:cubicBezTo>
                    <a:pt x="820" y="376"/>
                    <a:pt x="919" y="370"/>
                    <a:pt x="1019" y="358"/>
                  </a:cubicBezTo>
                  <a:cubicBezTo>
                    <a:pt x="1096" y="358"/>
                    <a:pt x="1168" y="300"/>
                    <a:pt x="1168" y="205"/>
                  </a:cubicBezTo>
                  <a:cubicBezTo>
                    <a:pt x="1168" y="138"/>
                    <a:pt x="1107" y="53"/>
                    <a:pt x="1038" y="53"/>
                  </a:cubicBezTo>
                  <a:cubicBezTo>
                    <a:pt x="1032" y="53"/>
                    <a:pt x="1025" y="54"/>
                    <a:pt x="1019" y="55"/>
                  </a:cubicBezTo>
                  <a:cubicBezTo>
                    <a:pt x="944" y="64"/>
                    <a:pt x="874" y="69"/>
                    <a:pt x="806" y="69"/>
                  </a:cubicBezTo>
                  <a:cubicBezTo>
                    <a:pt x="737" y="69"/>
                    <a:pt x="670" y="64"/>
                    <a:pt x="603" y="55"/>
                  </a:cubicBezTo>
                  <a:lnTo>
                    <a:pt x="417" y="55"/>
                  </a:lnTo>
                  <a:cubicBezTo>
                    <a:pt x="340" y="37"/>
                    <a:pt x="286" y="19"/>
                    <a:pt x="20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4226;p66">
              <a:extLst>
                <a:ext uri="{FF2B5EF4-FFF2-40B4-BE49-F238E27FC236}">
                  <a16:creationId xmlns:a16="http://schemas.microsoft.com/office/drawing/2014/main" id="{D1CD89D6-AF92-40F0-833D-C85BDAD3E91F}"/>
                </a:ext>
              </a:extLst>
            </p:cNvPr>
            <p:cNvSpPr/>
            <p:nvPr/>
          </p:nvSpPr>
          <p:spPr>
            <a:xfrm>
              <a:off x="1812170" y="3695320"/>
              <a:ext cx="63898" cy="20607"/>
            </a:xfrm>
            <a:custGeom>
              <a:avLst/>
              <a:gdLst/>
              <a:ahLst/>
              <a:cxnLst/>
              <a:rect l="l" t="t" r="r" b="b"/>
              <a:pathLst>
                <a:path w="1169" h="377" extrusionOk="0">
                  <a:moveTo>
                    <a:pt x="173" y="1"/>
                  </a:moveTo>
                  <a:cubicBezTo>
                    <a:pt x="78" y="1"/>
                    <a:pt x="1" y="73"/>
                    <a:pt x="19" y="168"/>
                  </a:cubicBezTo>
                  <a:cubicBezTo>
                    <a:pt x="19" y="245"/>
                    <a:pt x="78" y="299"/>
                    <a:pt x="173" y="317"/>
                  </a:cubicBezTo>
                  <a:cubicBezTo>
                    <a:pt x="453" y="340"/>
                    <a:pt x="738" y="358"/>
                    <a:pt x="1001" y="376"/>
                  </a:cubicBezTo>
                  <a:cubicBezTo>
                    <a:pt x="1096" y="376"/>
                    <a:pt x="1168" y="299"/>
                    <a:pt x="1168" y="227"/>
                  </a:cubicBezTo>
                  <a:cubicBezTo>
                    <a:pt x="1150" y="132"/>
                    <a:pt x="1096" y="73"/>
                    <a:pt x="1001" y="73"/>
                  </a:cubicBezTo>
                  <a:cubicBezTo>
                    <a:pt x="738" y="55"/>
                    <a:pt x="453" y="37"/>
                    <a:pt x="1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4227;p66">
              <a:extLst>
                <a:ext uri="{FF2B5EF4-FFF2-40B4-BE49-F238E27FC236}">
                  <a16:creationId xmlns:a16="http://schemas.microsoft.com/office/drawing/2014/main" id="{F9868C4F-C0F1-4C78-98B2-759CAA42DE54}"/>
                </a:ext>
              </a:extLst>
            </p:cNvPr>
            <p:cNvSpPr/>
            <p:nvPr/>
          </p:nvSpPr>
          <p:spPr>
            <a:xfrm>
              <a:off x="1788447" y="3611525"/>
              <a:ext cx="79421" cy="27330"/>
            </a:xfrm>
            <a:custGeom>
              <a:avLst/>
              <a:gdLst/>
              <a:ahLst/>
              <a:cxnLst/>
              <a:rect l="l" t="t" r="r" b="b"/>
              <a:pathLst>
                <a:path w="1453" h="500" extrusionOk="0">
                  <a:moveTo>
                    <a:pt x="163" y="0"/>
                  </a:moveTo>
                  <a:cubicBezTo>
                    <a:pt x="91" y="0"/>
                    <a:pt x="38" y="38"/>
                    <a:pt x="19" y="118"/>
                  </a:cubicBezTo>
                  <a:cubicBezTo>
                    <a:pt x="1" y="195"/>
                    <a:pt x="41" y="290"/>
                    <a:pt x="114" y="308"/>
                  </a:cubicBezTo>
                  <a:cubicBezTo>
                    <a:pt x="494" y="362"/>
                    <a:pt x="869" y="421"/>
                    <a:pt x="1245" y="493"/>
                  </a:cubicBezTo>
                  <a:cubicBezTo>
                    <a:pt x="1259" y="497"/>
                    <a:pt x="1273" y="499"/>
                    <a:pt x="1288" y="499"/>
                  </a:cubicBezTo>
                  <a:cubicBezTo>
                    <a:pt x="1353" y="499"/>
                    <a:pt x="1420" y="458"/>
                    <a:pt x="1435" y="380"/>
                  </a:cubicBezTo>
                  <a:cubicBezTo>
                    <a:pt x="1453" y="308"/>
                    <a:pt x="1417" y="213"/>
                    <a:pt x="1322" y="195"/>
                  </a:cubicBezTo>
                  <a:cubicBezTo>
                    <a:pt x="946" y="136"/>
                    <a:pt x="584" y="63"/>
                    <a:pt x="209" y="5"/>
                  </a:cubicBezTo>
                  <a:cubicBezTo>
                    <a:pt x="193" y="2"/>
                    <a:pt x="178" y="0"/>
                    <a:pt x="1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4228;p66">
              <a:extLst>
                <a:ext uri="{FF2B5EF4-FFF2-40B4-BE49-F238E27FC236}">
                  <a16:creationId xmlns:a16="http://schemas.microsoft.com/office/drawing/2014/main" id="{281F9998-072E-4585-932F-3266D98259A8}"/>
                </a:ext>
              </a:extLst>
            </p:cNvPr>
            <p:cNvSpPr/>
            <p:nvPr/>
          </p:nvSpPr>
          <p:spPr>
            <a:xfrm>
              <a:off x="1926684" y="3657877"/>
              <a:ext cx="57666" cy="26401"/>
            </a:xfrm>
            <a:custGeom>
              <a:avLst/>
              <a:gdLst/>
              <a:ahLst/>
              <a:cxnLst/>
              <a:rect l="l" t="t" r="r" b="b"/>
              <a:pathLst>
                <a:path w="1055" h="483" extrusionOk="0">
                  <a:moveTo>
                    <a:pt x="156" y="1"/>
                  </a:moveTo>
                  <a:cubicBezTo>
                    <a:pt x="88" y="1"/>
                    <a:pt x="33" y="42"/>
                    <a:pt x="18" y="120"/>
                  </a:cubicBezTo>
                  <a:cubicBezTo>
                    <a:pt x="0" y="192"/>
                    <a:pt x="37" y="287"/>
                    <a:pt x="113" y="306"/>
                  </a:cubicBezTo>
                  <a:lnTo>
                    <a:pt x="846" y="477"/>
                  </a:lnTo>
                  <a:cubicBezTo>
                    <a:pt x="859" y="481"/>
                    <a:pt x="873" y="482"/>
                    <a:pt x="887" y="482"/>
                  </a:cubicBezTo>
                  <a:cubicBezTo>
                    <a:pt x="953" y="482"/>
                    <a:pt x="1021" y="446"/>
                    <a:pt x="1036" y="382"/>
                  </a:cubicBezTo>
                  <a:cubicBezTo>
                    <a:pt x="1054" y="287"/>
                    <a:pt x="1018" y="211"/>
                    <a:pt x="923" y="192"/>
                  </a:cubicBezTo>
                  <a:cubicBezTo>
                    <a:pt x="679" y="120"/>
                    <a:pt x="430" y="61"/>
                    <a:pt x="204" y="7"/>
                  </a:cubicBezTo>
                  <a:cubicBezTo>
                    <a:pt x="188" y="3"/>
                    <a:pt x="172" y="1"/>
                    <a:pt x="15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4229;p66">
              <a:extLst>
                <a:ext uri="{FF2B5EF4-FFF2-40B4-BE49-F238E27FC236}">
                  <a16:creationId xmlns:a16="http://schemas.microsoft.com/office/drawing/2014/main" id="{F357DEC8-B5BB-4A07-BAC0-7FFD1A3C2886}"/>
                </a:ext>
              </a:extLst>
            </p:cNvPr>
            <p:cNvSpPr/>
            <p:nvPr/>
          </p:nvSpPr>
          <p:spPr>
            <a:xfrm>
              <a:off x="1880167" y="3758945"/>
              <a:ext cx="53731" cy="20552"/>
            </a:xfrm>
            <a:custGeom>
              <a:avLst/>
              <a:gdLst/>
              <a:ahLst/>
              <a:cxnLst/>
              <a:rect l="l" t="t" r="r" b="b"/>
              <a:pathLst>
                <a:path w="983" h="376" extrusionOk="0">
                  <a:moveTo>
                    <a:pt x="178" y="0"/>
                  </a:moveTo>
                  <a:cubicBezTo>
                    <a:pt x="109" y="0"/>
                    <a:pt x="35" y="50"/>
                    <a:pt x="19" y="117"/>
                  </a:cubicBezTo>
                  <a:cubicBezTo>
                    <a:pt x="1" y="194"/>
                    <a:pt x="37" y="266"/>
                    <a:pt x="132" y="307"/>
                  </a:cubicBezTo>
                  <a:cubicBezTo>
                    <a:pt x="295" y="346"/>
                    <a:pt x="458" y="376"/>
                    <a:pt x="628" y="376"/>
                  </a:cubicBezTo>
                  <a:cubicBezTo>
                    <a:pt x="694" y="376"/>
                    <a:pt x="761" y="371"/>
                    <a:pt x="829" y="361"/>
                  </a:cubicBezTo>
                  <a:cubicBezTo>
                    <a:pt x="869" y="361"/>
                    <a:pt x="906" y="361"/>
                    <a:pt x="942" y="325"/>
                  </a:cubicBezTo>
                  <a:cubicBezTo>
                    <a:pt x="964" y="307"/>
                    <a:pt x="983" y="248"/>
                    <a:pt x="983" y="212"/>
                  </a:cubicBezTo>
                  <a:cubicBezTo>
                    <a:pt x="983" y="135"/>
                    <a:pt x="906" y="58"/>
                    <a:pt x="829" y="58"/>
                  </a:cubicBezTo>
                  <a:cubicBezTo>
                    <a:pt x="772" y="69"/>
                    <a:pt x="716" y="75"/>
                    <a:pt x="662" y="75"/>
                  </a:cubicBezTo>
                  <a:cubicBezTo>
                    <a:pt x="608" y="75"/>
                    <a:pt x="557" y="69"/>
                    <a:pt x="512" y="58"/>
                  </a:cubicBezTo>
                  <a:lnTo>
                    <a:pt x="453" y="58"/>
                  </a:lnTo>
                  <a:cubicBezTo>
                    <a:pt x="417" y="58"/>
                    <a:pt x="399" y="58"/>
                    <a:pt x="376" y="40"/>
                  </a:cubicBezTo>
                  <a:cubicBezTo>
                    <a:pt x="322" y="40"/>
                    <a:pt x="263" y="22"/>
                    <a:pt x="209" y="4"/>
                  </a:cubicBezTo>
                  <a:cubicBezTo>
                    <a:pt x="199" y="1"/>
                    <a:pt x="189" y="0"/>
                    <a:pt x="17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4230;p66">
              <a:extLst>
                <a:ext uri="{FF2B5EF4-FFF2-40B4-BE49-F238E27FC236}">
                  <a16:creationId xmlns:a16="http://schemas.microsoft.com/office/drawing/2014/main" id="{00A0AE45-ECBE-4A13-97CE-6E5E503FE6ED}"/>
                </a:ext>
              </a:extLst>
            </p:cNvPr>
            <p:cNvSpPr/>
            <p:nvPr/>
          </p:nvSpPr>
          <p:spPr>
            <a:xfrm>
              <a:off x="1972926" y="3709422"/>
              <a:ext cx="50506" cy="23285"/>
            </a:xfrm>
            <a:custGeom>
              <a:avLst/>
              <a:gdLst/>
              <a:ahLst/>
              <a:cxnLst/>
              <a:rect l="l" t="t" r="r" b="b"/>
              <a:pathLst>
                <a:path w="924" h="426" extrusionOk="0">
                  <a:moveTo>
                    <a:pt x="169" y="0"/>
                  </a:moveTo>
                  <a:cubicBezTo>
                    <a:pt x="102" y="0"/>
                    <a:pt x="34" y="39"/>
                    <a:pt x="18" y="118"/>
                  </a:cubicBezTo>
                  <a:cubicBezTo>
                    <a:pt x="0" y="195"/>
                    <a:pt x="37" y="285"/>
                    <a:pt x="113" y="308"/>
                  </a:cubicBezTo>
                  <a:cubicBezTo>
                    <a:pt x="322" y="344"/>
                    <a:pt x="512" y="380"/>
                    <a:pt x="715" y="421"/>
                  </a:cubicBezTo>
                  <a:cubicBezTo>
                    <a:pt x="727" y="424"/>
                    <a:pt x="740" y="425"/>
                    <a:pt x="753" y="425"/>
                  </a:cubicBezTo>
                  <a:cubicBezTo>
                    <a:pt x="820" y="425"/>
                    <a:pt x="890" y="387"/>
                    <a:pt x="905" y="326"/>
                  </a:cubicBezTo>
                  <a:cubicBezTo>
                    <a:pt x="923" y="249"/>
                    <a:pt x="887" y="154"/>
                    <a:pt x="792" y="136"/>
                  </a:cubicBezTo>
                  <a:cubicBezTo>
                    <a:pt x="602" y="100"/>
                    <a:pt x="398" y="41"/>
                    <a:pt x="208" y="5"/>
                  </a:cubicBezTo>
                  <a:cubicBezTo>
                    <a:pt x="196" y="2"/>
                    <a:pt x="182"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4231;p66">
              <a:extLst>
                <a:ext uri="{FF2B5EF4-FFF2-40B4-BE49-F238E27FC236}">
                  <a16:creationId xmlns:a16="http://schemas.microsoft.com/office/drawing/2014/main" id="{EA8ADF33-416D-4819-B2C0-3B300A99F1AF}"/>
                </a:ext>
              </a:extLst>
            </p:cNvPr>
            <p:cNvSpPr/>
            <p:nvPr/>
          </p:nvSpPr>
          <p:spPr>
            <a:xfrm>
              <a:off x="1718482" y="3804094"/>
              <a:ext cx="60891" cy="23067"/>
            </a:xfrm>
            <a:custGeom>
              <a:avLst/>
              <a:gdLst/>
              <a:ahLst/>
              <a:cxnLst/>
              <a:rect l="l" t="t" r="r" b="b"/>
              <a:pathLst>
                <a:path w="1114" h="422" extrusionOk="0">
                  <a:moveTo>
                    <a:pt x="162" y="1"/>
                  </a:moveTo>
                  <a:cubicBezTo>
                    <a:pt x="89" y="1"/>
                    <a:pt x="33" y="37"/>
                    <a:pt x="18" y="101"/>
                  </a:cubicBezTo>
                  <a:cubicBezTo>
                    <a:pt x="0" y="177"/>
                    <a:pt x="37" y="291"/>
                    <a:pt x="113" y="291"/>
                  </a:cubicBezTo>
                  <a:cubicBezTo>
                    <a:pt x="376" y="345"/>
                    <a:pt x="643" y="386"/>
                    <a:pt x="905" y="422"/>
                  </a:cubicBezTo>
                  <a:cubicBezTo>
                    <a:pt x="982" y="422"/>
                    <a:pt x="1072" y="404"/>
                    <a:pt x="1095" y="309"/>
                  </a:cubicBezTo>
                  <a:cubicBezTo>
                    <a:pt x="1113" y="232"/>
                    <a:pt x="1072" y="137"/>
                    <a:pt x="982" y="119"/>
                  </a:cubicBezTo>
                  <a:cubicBezTo>
                    <a:pt x="715" y="82"/>
                    <a:pt x="453" y="46"/>
                    <a:pt x="208" y="6"/>
                  </a:cubicBezTo>
                  <a:cubicBezTo>
                    <a:pt x="192" y="2"/>
                    <a:pt x="177" y="1"/>
                    <a:pt x="16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4232;p66">
              <a:extLst>
                <a:ext uri="{FF2B5EF4-FFF2-40B4-BE49-F238E27FC236}">
                  <a16:creationId xmlns:a16="http://schemas.microsoft.com/office/drawing/2014/main" id="{F097CA86-9B5B-4259-B298-F91D4CF9B73B}"/>
                </a:ext>
              </a:extLst>
            </p:cNvPr>
            <p:cNvSpPr/>
            <p:nvPr/>
          </p:nvSpPr>
          <p:spPr>
            <a:xfrm>
              <a:off x="1612386" y="3751948"/>
              <a:ext cx="65811" cy="23777"/>
            </a:xfrm>
            <a:custGeom>
              <a:avLst/>
              <a:gdLst/>
              <a:ahLst/>
              <a:cxnLst/>
              <a:rect l="l" t="t" r="r" b="b"/>
              <a:pathLst>
                <a:path w="1204" h="435" extrusionOk="0">
                  <a:moveTo>
                    <a:pt x="209" y="1"/>
                  </a:moveTo>
                  <a:cubicBezTo>
                    <a:pt x="132" y="1"/>
                    <a:pt x="37" y="19"/>
                    <a:pt x="19" y="114"/>
                  </a:cubicBezTo>
                  <a:cubicBezTo>
                    <a:pt x="1" y="186"/>
                    <a:pt x="37" y="281"/>
                    <a:pt x="132" y="299"/>
                  </a:cubicBezTo>
                  <a:cubicBezTo>
                    <a:pt x="412" y="340"/>
                    <a:pt x="697" y="376"/>
                    <a:pt x="1000" y="435"/>
                  </a:cubicBezTo>
                  <a:cubicBezTo>
                    <a:pt x="1073" y="435"/>
                    <a:pt x="1168" y="412"/>
                    <a:pt x="1186" y="322"/>
                  </a:cubicBezTo>
                  <a:cubicBezTo>
                    <a:pt x="1204" y="245"/>
                    <a:pt x="1168" y="150"/>
                    <a:pt x="1073" y="132"/>
                  </a:cubicBezTo>
                  <a:cubicBezTo>
                    <a:pt x="792" y="96"/>
                    <a:pt x="489" y="55"/>
                    <a:pt x="20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4233;p66">
              <a:extLst>
                <a:ext uri="{FF2B5EF4-FFF2-40B4-BE49-F238E27FC236}">
                  <a16:creationId xmlns:a16="http://schemas.microsoft.com/office/drawing/2014/main" id="{3DD7ECFD-1C7C-495C-87C7-0FEA1FCCF355}"/>
                </a:ext>
              </a:extLst>
            </p:cNvPr>
            <p:cNvSpPr/>
            <p:nvPr/>
          </p:nvSpPr>
          <p:spPr>
            <a:xfrm>
              <a:off x="1805009" y="3794966"/>
              <a:ext cx="64827" cy="28259"/>
            </a:xfrm>
            <a:custGeom>
              <a:avLst/>
              <a:gdLst/>
              <a:ahLst/>
              <a:cxnLst/>
              <a:rect l="l" t="t" r="r" b="b"/>
              <a:pathLst>
                <a:path w="1186" h="517" extrusionOk="0">
                  <a:moveTo>
                    <a:pt x="168" y="1"/>
                  </a:moveTo>
                  <a:cubicBezTo>
                    <a:pt x="102" y="1"/>
                    <a:pt x="34" y="36"/>
                    <a:pt x="19" y="100"/>
                  </a:cubicBezTo>
                  <a:cubicBezTo>
                    <a:pt x="1" y="191"/>
                    <a:pt x="55" y="268"/>
                    <a:pt x="132" y="286"/>
                  </a:cubicBezTo>
                  <a:cubicBezTo>
                    <a:pt x="417" y="363"/>
                    <a:pt x="697" y="439"/>
                    <a:pt x="982" y="512"/>
                  </a:cubicBezTo>
                  <a:cubicBezTo>
                    <a:pt x="994" y="515"/>
                    <a:pt x="1007" y="516"/>
                    <a:pt x="1020" y="516"/>
                  </a:cubicBezTo>
                  <a:cubicBezTo>
                    <a:pt x="1084" y="516"/>
                    <a:pt x="1153" y="478"/>
                    <a:pt x="1168" y="399"/>
                  </a:cubicBezTo>
                  <a:cubicBezTo>
                    <a:pt x="1186" y="326"/>
                    <a:pt x="1132" y="249"/>
                    <a:pt x="1055" y="213"/>
                  </a:cubicBezTo>
                  <a:cubicBezTo>
                    <a:pt x="774" y="136"/>
                    <a:pt x="489" y="78"/>
                    <a:pt x="209" y="5"/>
                  </a:cubicBezTo>
                  <a:cubicBezTo>
                    <a:pt x="196" y="2"/>
                    <a:pt x="182" y="1"/>
                    <a:pt x="16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4234;p66">
              <a:extLst>
                <a:ext uri="{FF2B5EF4-FFF2-40B4-BE49-F238E27FC236}">
                  <a16:creationId xmlns:a16="http://schemas.microsoft.com/office/drawing/2014/main" id="{93A6F968-5CEA-4708-9416-021697AABD5A}"/>
                </a:ext>
              </a:extLst>
            </p:cNvPr>
            <p:cNvSpPr/>
            <p:nvPr/>
          </p:nvSpPr>
          <p:spPr>
            <a:xfrm>
              <a:off x="1947181" y="3803657"/>
              <a:ext cx="52474" cy="22520"/>
            </a:xfrm>
            <a:custGeom>
              <a:avLst/>
              <a:gdLst/>
              <a:ahLst/>
              <a:cxnLst/>
              <a:rect l="l" t="t" r="r" b="b"/>
              <a:pathLst>
                <a:path w="960" h="412" extrusionOk="0">
                  <a:moveTo>
                    <a:pt x="151" y="0"/>
                  </a:moveTo>
                  <a:cubicBezTo>
                    <a:pt x="132" y="0"/>
                    <a:pt x="114" y="5"/>
                    <a:pt x="96" y="14"/>
                  </a:cubicBezTo>
                  <a:cubicBezTo>
                    <a:pt x="55" y="32"/>
                    <a:pt x="19" y="72"/>
                    <a:pt x="19" y="109"/>
                  </a:cubicBezTo>
                  <a:cubicBezTo>
                    <a:pt x="1" y="185"/>
                    <a:pt x="37" y="280"/>
                    <a:pt x="114" y="299"/>
                  </a:cubicBezTo>
                  <a:cubicBezTo>
                    <a:pt x="340" y="335"/>
                    <a:pt x="548" y="371"/>
                    <a:pt x="756" y="412"/>
                  </a:cubicBezTo>
                  <a:cubicBezTo>
                    <a:pt x="793" y="412"/>
                    <a:pt x="829" y="412"/>
                    <a:pt x="869" y="394"/>
                  </a:cubicBezTo>
                  <a:cubicBezTo>
                    <a:pt x="906" y="371"/>
                    <a:pt x="924" y="335"/>
                    <a:pt x="942" y="299"/>
                  </a:cubicBezTo>
                  <a:cubicBezTo>
                    <a:pt x="960" y="222"/>
                    <a:pt x="924" y="127"/>
                    <a:pt x="829" y="109"/>
                  </a:cubicBezTo>
                  <a:cubicBezTo>
                    <a:pt x="621" y="72"/>
                    <a:pt x="417" y="32"/>
                    <a:pt x="209" y="14"/>
                  </a:cubicBezTo>
                  <a:cubicBezTo>
                    <a:pt x="189" y="5"/>
                    <a:pt x="169" y="0"/>
                    <a:pt x="1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4235;p66">
              <a:extLst>
                <a:ext uri="{FF2B5EF4-FFF2-40B4-BE49-F238E27FC236}">
                  <a16:creationId xmlns:a16="http://schemas.microsoft.com/office/drawing/2014/main" id="{1562E9AF-E183-4162-A7AD-720101A2692B}"/>
                </a:ext>
              </a:extLst>
            </p:cNvPr>
            <p:cNvSpPr/>
            <p:nvPr/>
          </p:nvSpPr>
          <p:spPr>
            <a:xfrm>
              <a:off x="1648516" y="3591956"/>
              <a:ext cx="69036" cy="28369"/>
            </a:xfrm>
            <a:custGeom>
              <a:avLst/>
              <a:gdLst/>
              <a:ahLst/>
              <a:cxnLst/>
              <a:rect l="l" t="t" r="r" b="b"/>
              <a:pathLst>
                <a:path w="1263" h="519" extrusionOk="0">
                  <a:moveTo>
                    <a:pt x="159" y="1"/>
                  </a:moveTo>
                  <a:cubicBezTo>
                    <a:pt x="89" y="1"/>
                    <a:pt x="33" y="36"/>
                    <a:pt x="18" y="100"/>
                  </a:cubicBezTo>
                  <a:cubicBezTo>
                    <a:pt x="0" y="195"/>
                    <a:pt x="36" y="268"/>
                    <a:pt x="113" y="286"/>
                  </a:cubicBezTo>
                  <a:cubicBezTo>
                    <a:pt x="430" y="363"/>
                    <a:pt x="751" y="439"/>
                    <a:pt x="1054" y="512"/>
                  </a:cubicBezTo>
                  <a:cubicBezTo>
                    <a:pt x="1069" y="516"/>
                    <a:pt x="1083" y="518"/>
                    <a:pt x="1098" y="518"/>
                  </a:cubicBezTo>
                  <a:cubicBezTo>
                    <a:pt x="1163" y="518"/>
                    <a:pt x="1226" y="480"/>
                    <a:pt x="1244" y="421"/>
                  </a:cubicBezTo>
                  <a:cubicBezTo>
                    <a:pt x="1262" y="326"/>
                    <a:pt x="1222" y="249"/>
                    <a:pt x="1149" y="231"/>
                  </a:cubicBezTo>
                  <a:cubicBezTo>
                    <a:pt x="828" y="154"/>
                    <a:pt x="507" y="82"/>
                    <a:pt x="204" y="5"/>
                  </a:cubicBezTo>
                  <a:cubicBezTo>
                    <a:pt x="188" y="2"/>
                    <a:pt x="173" y="1"/>
                    <a:pt x="15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4236;p66">
              <a:extLst>
                <a:ext uri="{FF2B5EF4-FFF2-40B4-BE49-F238E27FC236}">
                  <a16:creationId xmlns:a16="http://schemas.microsoft.com/office/drawing/2014/main" id="{DA1D25F7-026D-407F-872B-1378AA85BF57}"/>
                </a:ext>
              </a:extLst>
            </p:cNvPr>
            <p:cNvSpPr/>
            <p:nvPr/>
          </p:nvSpPr>
          <p:spPr>
            <a:xfrm>
              <a:off x="1882190" y="3864986"/>
              <a:ext cx="50724" cy="25198"/>
            </a:xfrm>
            <a:custGeom>
              <a:avLst/>
              <a:gdLst/>
              <a:ahLst/>
              <a:cxnLst/>
              <a:rect l="l" t="t" r="r" b="b"/>
              <a:pathLst>
                <a:path w="928" h="461" extrusionOk="0">
                  <a:moveTo>
                    <a:pt x="179" y="1"/>
                  </a:moveTo>
                  <a:cubicBezTo>
                    <a:pt x="112" y="1"/>
                    <a:pt x="38" y="51"/>
                    <a:pt x="23" y="118"/>
                  </a:cubicBezTo>
                  <a:cubicBezTo>
                    <a:pt x="0" y="194"/>
                    <a:pt x="41" y="289"/>
                    <a:pt x="113" y="308"/>
                  </a:cubicBezTo>
                  <a:cubicBezTo>
                    <a:pt x="321" y="362"/>
                    <a:pt x="511" y="403"/>
                    <a:pt x="719" y="457"/>
                  </a:cubicBezTo>
                  <a:cubicBezTo>
                    <a:pt x="729" y="459"/>
                    <a:pt x="739" y="460"/>
                    <a:pt x="749" y="460"/>
                  </a:cubicBezTo>
                  <a:cubicBezTo>
                    <a:pt x="815" y="460"/>
                    <a:pt x="889" y="411"/>
                    <a:pt x="905" y="344"/>
                  </a:cubicBezTo>
                  <a:cubicBezTo>
                    <a:pt x="927" y="267"/>
                    <a:pt x="887" y="176"/>
                    <a:pt x="792" y="154"/>
                  </a:cubicBezTo>
                  <a:cubicBezTo>
                    <a:pt x="606" y="118"/>
                    <a:pt x="398" y="63"/>
                    <a:pt x="208" y="4"/>
                  </a:cubicBezTo>
                  <a:cubicBezTo>
                    <a:pt x="199" y="2"/>
                    <a:pt x="189"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4237;p66">
              <a:extLst>
                <a:ext uri="{FF2B5EF4-FFF2-40B4-BE49-F238E27FC236}">
                  <a16:creationId xmlns:a16="http://schemas.microsoft.com/office/drawing/2014/main" id="{7C0DC3E8-4325-4009-A5FA-ECCA47D7D738}"/>
                </a:ext>
              </a:extLst>
            </p:cNvPr>
            <p:cNvSpPr/>
            <p:nvPr/>
          </p:nvSpPr>
          <p:spPr>
            <a:xfrm>
              <a:off x="1562918" y="3692860"/>
              <a:ext cx="65865" cy="26346"/>
            </a:xfrm>
            <a:custGeom>
              <a:avLst/>
              <a:gdLst/>
              <a:ahLst/>
              <a:cxnLst/>
              <a:rect l="l" t="t" r="r" b="b"/>
              <a:pathLst>
                <a:path w="1205" h="482" extrusionOk="0">
                  <a:moveTo>
                    <a:pt x="163" y="0"/>
                  </a:moveTo>
                  <a:cubicBezTo>
                    <a:pt x="90" y="0"/>
                    <a:pt x="34" y="39"/>
                    <a:pt x="19" y="118"/>
                  </a:cubicBezTo>
                  <a:cubicBezTo>
                    <a:pt x="1" y="195"/>
                    <a:pt x="37" y="290"/>
                    <a:pt x="114" y="308"/>
                  </a:cubicBezTo>
                  <a:cubicBezTo>
                    <a:pt x="413" y="362"/>
                    <a:pt x="698" y="421"/>
                    <a:pt x="1001" y="475"/>
                  </a:cubicBezTo>
                  <a:cubicBezTo>
                    <a:pt x="1014" y="480"/>
                    <a:pt x="1029" y="482"/>
                    <a:pt x="1043" y="482"/>
                  </a:cubicBezTo>
                  <a:cubicBezTo>
                    <a:pt x="1106" y="482"/>
                    <a:pt x="1171" y="444"/>
                    <a:pt x="1186" y="385"/>
                  </a:cubicBezTo>
                  <a:cubicBezTo>
                    <a:pt x="1204" y="308"/>
                    <a:pt x="1168" y="213"/>
                    <a:pt x="1073" y="195"/>
                  </a:cubicBezTo>
                  <a:cubicBezTo>
                    <a:pt x="793" y="136"/>
                    <a:pt x="489" y="64"/>
                    <a:pt x="209" y="5"/>
                  </a:cubicBezTo>
                  <a:cubicBezTo>
                    <a:pt x="193" y="2"/>
                    <a:pt x="178" y="0"/>
                    <a:pt x="1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4238;p66">
              <a:extLst>
                <a:ext uri="{FF2B5EF4-FFF2-40B4-BE49-F238E27FC236}">
                  <a16:creationId xmlns:a16="http://schemas.microsoft.com/office/drawing/2014/main" id="{CBD580BF-0D5C-4BCA-A206-5E37F9A07F5D}"/>
                </a:ext>
              </a:extLst>
            </p:cNvPr>
            <p:cNvSpPr/>
            <p:nvPr/>
          </p:nvSpPr>
          <p:spPr>
            <a:xfrm>
              <a:off x="1737012" y="3878324"/>
              <a:ext cx="57666" cy="23285"/>
            </a:xfrm>
            <a:custGeom>
              <a:avLst/>
              <a:gdLst/>
              <a:ahLst/>
              <a:cxnLst/>
              <a:rect l="l" t="t" r="r" b="b"/>
              <a:pathLst>
                <a:path w="1055" h="426" extrusionOk="0">
                  <a:moveTo>
                    <a:pt x="169" y="0"/>
                  </a:moveTo>
                  <a:cubicBezTo>
                    <a:pt x="102" y="0"/>
                    <a:pt x="34" y="39"/>
                    <a:pt x="19" y="118"/>
                  </a:cubicBezTo>
                  <a:cubicBezTo>
                    <a:pt x="1" y="195"/>
                    <a:pt x="37" y="290"/>
                    <a:pt x="132" y="308"/>
                  </a:cubicBezTo>
                  <a:cubicBezTo>
                    <a:pt x="358" y="344"/>
                    <a:pt x="602" y="385"/>
                    <a:pt x="847" y="421"/>
                  </a:cubicBezTo>
                  <a:cubicBezTo>
                    <a:pt x="859" y="424"/>
                    <a:pt x="873" y="425"/>
                    <a:pt x="886" y="425"/>
                  </a:cubicBezTo>
                  <a:cubicBezTo>
                    <a:pt x="953" y="425"/>
                    <a:pt x="1021" y="387"/>
                    <a:pt x="1037" y="308"/>
                  </a:cubicBezTo>
                  <a:cubicBezTo>
                    <a:pt x="1055" y="231"/>
                    <a:pt x="1018" y="136"/>
                    <a:pt x="923" y="118"/>
                  </a:cubicBezTo>
                  <a:cubicBezTo>
                    <a:pt x="679" y="82"/>
                    <a:pt x="453" y="45"/>
                    <a:pt x="209" y="5"/>
                  </a:cubicBezTo>
                  <a:cubicBezTo>
                    <a:pt x="196" y="2"/>
                    <a:pt x="183"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4239;p66">
              <a:extLst>
                <a:ext uri="{FF2B5EF4-FFF2-40B4-BE49-F238E27FC236}">
                  <a16:creationId xmlns:a16="http://schemas.microsoft.com/office/drawing/2014/main" id="{5E8FA724-1F1C-440B-9CF2-E1A8FD63DF17}"/>
                </a:ext>
              </a:extLst>
            </p:cNvPr>
            <p:cNvSpPr/>
            <p:nvPr/>
          </p:nvSpPr>
          <p:spPr>
            <a:xfrm>
              <a:off x="1611402" y="3814753"/>
              <a:ext cx="64827" cy="22903"/>
            </a:xfrm>
            <a:custGeom>
              <a:avLst/>
              <a:gdLst/>
              <a:ahLst/>
              <a:cxnLst/>
              <a:rect l="l" t="t" r="r" b="b"/>
              <a:pathLst>
                <a:path w="1186" h="419" extrusionOk="0">
                  <a:moveTo>
                    <a:pt x="150" y="1"/>
                  </a:moveTo>
                  <a:cubicBezTo>
                    <a:pt x="73" y="1"/>
                    <a:pt x="1" y="77"/>
                    <a:pt x="1" y="150"/>
                  </a:cubicBezTo>
                  <a:cubicBezTo>
                    <a:pt x="1" y="245"/>
                    <a:pt x="55" y="304"/>
                    <a:pt x="150" y="304"/>
                  </a:cubicBezTo>
                  <a:cubicBezTo>
                    <a:pt x="453" y="340"/>
                    <a:pt x="733" y="376"/>
                    <a:pt x="1037" y="417"/>
                  </a:cubicBezTo>
                  <a:cubicBezTo>
                    <a:pt x="1043" y="418"/>
                    <a:pt x="1049" y="419"/>
                    <a:pt x="1055" y="419"/>
                  </a:cubicBezTo>
                  <a:cubicBezTo>
                    <a:pt x="1121" y="419"/>
                    <a:pt x="1186" y="333"/>
                    <a:pt x="1186" y="263"/>
                  </a:cubicBezTo>
                  <a:cubicBezTo>
                    <a:pt x="1168" y="168"/>
                    <a:pt x="1109" y="132"/>
                    <a:pt x="1037" y="114"/>
                  </a:cubicBezTo>
                  <a:cubicBezTo>
                    <a:pt x="733" y="77"/>
                    <a:pt x="453" y="37"/>
                    <a:pt x="15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 name="Google Shape;4240;p66">
            <a:extLst>
              <a:ext uri="{FF2B5EF4-FFF2-40B4-BE49-F238E27FC236}">
                <a16:creationId xmlns:a16="http://schemas.microsoft.com/office/drawing/2014/main" id="{1840CB91-5803-4217-BC65-8E568DBFFE2C}"/>
              </a:ext>
            </a:extLst>
          </p:cNvPr>
          <p:cNvSpPr/>
          <p:nvPr/>
        </p:nvSpPr>
        <p:spPr>
          <a:xfrm>
            <a:off x="10375542" y="4489383"/>
            <a:ext cx="1220912" cy="1125114"/>
          </a:xfrm>
          <a:custGeom>
            <a:avLst/>
            <a:gdLst/>
            <a:ahLst/>
            <a:cxnLst/>
            <a:rect l="l" t="t" r="r" b="b"/>
            <a:pathLst>
              <a:path w="7239" h="6671" extrusionOk="0">
                <a:moveTo>
                  <a:pt x="3430" y="0"/>
                </a:moveTo>
                <a:cubicBezTo>
                  <a:pt x="3072" y="0"/>
                  <a:pt x="2691" y="149"/>
                  <a:pt x="2394" y="301"/>
                </a:cubicBezTo>
                <a:cubicBezTo>
                  <a:pt x="1851" y="582"/>
                  <a:pt x="1340" y="980"/>
                  <a:pt x="946" y="1450"/>
                </a:cubicBezTo>
                <a:cubicBezTo>
                  <a:pt x="548" y="1939"/>
                  <a:pt x="227" y="2504"/>
                  <a:pt x="114" y="3129"/>
                </a:cubicBezTo>
                <a:cubicBezTo>
                  <a:pt x="1" y="3712"/>
                  <a:pt x="42" y="4314"/>
                  <a:pt x="268" y="4879"/>
                </a:cubicBezTo>
                <a:cubicBezTo>
                  <a:pt x="494" y="5445"/>
                  <a:pt x="869" y="5938"/>
                  <a:pt x="1399" y="6236"/>
                </a:cubicBezTo>
                <a:cubicBezTo>
                  <a:pt x="1964" y="6576"/>
                  <a:pt x="2661" y="6671"/>
                  <a:pt x="3299" y="6671"/>
                </a:cubicBezTo>
                <a:cubicBezTo>
                  <a:pt x="3661" y="6653"/>
                  <a:pt x="4000" y="6616"/>
                  <a:pt x="4317" y="6558"/>
                </a:cubicBezTo>
                <a:cubicBezTo>
                  <a:pt x="4678" y="6503"/>
                  <a:pt x="5036" y="6426"/>
                  <a:pt x="5357" y="6295"/>
                </a:cubicBezTo>
                <a:cubicBezTo>
                  <a:pt x="5995" y="6051"/>
                  <a:pt x="6524" y="5617"/>
                  <a:pt x="6845" y="5015"/>
                </a:cubicBezTo>
                <a:cubicBezTo>
                  <a:pt x="7144" y="4427"/>
                  <a:pt x="7239" y="3771"/>
                  <a:pt x="7090" y="3147"/>
                </a:cubicBezTo>
                <a:cubicBezTo>
                  <a:pt x="6940" y="2486"/>
                  <a:pt x="6542" y="1903"/>
                  <a:pt x="5995" y="1527"/>
                </a:cubicBezTo>
                <a:cubicBezTo>
                  <a:pt x="5714" y="1319"/>
                  <a:pt x="5393" y="1170"/>
                  <a:pt x="5072" y="1057"/>
                </a:cubicBezTo>
                <a:cubicBezTo>
                  <a:pt x="4697" y="903"/>
                  <a:pt x="4317" y="808"/>
                  <a:pt x="3941" y="808"/>
                </a:cubicBezTo>
                <a:cubicBezTo>
                  <a:pt x="3922" y="807"/>
                  <a:pt x="3903" y="807"/>
                  <a:pt x="3884" y="807"/>
                </a:cubicBezTo>
                <a:cubicBezTo>
                  <a:pt x="3303" y="807"/>
                  <a:pt x="2761" y="1071"/>
                  <a:pt x="2376" y="1509"/>
                </a:cubicBezTo>
                <a:cubicBezTo>
                  <a:pt x="1643" y="2373"/>
                  <a:pt x="1489" y="3771"/>
                  <a:pt x="2190" y="4712"/>
                </a:cubicBezTo>
                <a:cubicBezTo>
                  <a:pt x="2376" y="4956"/>
                  <a:pt x="2584" y="5146"/>
                  <a:pt x="2869" y="5259"/>
                </a:cubicBezTo>
                <a:cubicBezTo>
                  <a:pt x="3030" y="5330"/>
                  <a:pt x="3203" y="5363"/>
                  <a:pt x="3379" y="5363"/>
                </a:cubicBezTo>
                <a:cubicBezTo>
                  <a:pt x="3529" y="5363"/>
                  <a:pt x="3680" y="5339"/>
                  <a:pt x="3828" y="5295"/>
                </a:cubicBezTo>
                <a:cubicBezTo>
                  <a:pt x="4452" y="5087"/>
                  <a:pt x="4995" y="4563"/>
                  <a:pt x="5203" y="3938"/>
                </a:cubicBezTo>
                <a:cubicBezTo>
                  <a:pt x="5411" y="3355"/>
                  <a:pt x="5244" y="2676"/>
                  <a:pt x="4769" y="2260"/>
                </a:cubicBezTo>
                <a:cubicBezTo>
                  <a:pt x="4543" y="2075"/>
                  <a:pt x="4262" y="1939"/>
                  <a:pt x="3959" y="1939"/>
                </a:cubicBezTo>
                <a:cubicBezTo>
                  <a:pt x="3661" y="1961"/>
                  <a:pt x="3358" y="2093"/>
                  <a:pt x="3149" y="2301"/>
                </a:cubicBezTo>
                <a:cubicBezTo>
                  <a:pt x="2941" y="2486"/>
                  <a:pt x="2792" y="2789"/>
                  <a:pt x="2810" y="3070"/>
                </a:cubicBezTo>
                <a:cubicBezTo>
                  <a:pt x="2810" y="3409"/>
                  <a:pt x="3000" y="3730"/>
                  <a:pt x="3321" y="3825"/>
                </a:cubicBezTo>
                <a:cubicBezTo>
                  <a:pt x="3396" y="3852"/>
                  <a:pt x="3478" y="3865"/>
                  <a:pt x="3560" y="3865"/>
                </a:cubicBezTo>
                <a:cubicBezTo>
                  <a:pt x="3766" y="3865"/>
                  <a:pt x="3977" y="3784"/>
                  <a:pt x="4113" y="3635"/>
                </a:cubicBezTo>
                <a:cubicBezTo>
                  <a:pt x="4317" y="3409"/>
                  <a:pt x="4357" y="2979"/>
                  <a:pt x="4054" y="2807"/>
                </a:cubicBezTo>
                <a:cubicBezTo>
                  <a:pt x="3997" y="2774"/>
                  <a:pt x="3933" y="2759"/>
                  <a:pt x="3869" y="2759"/>
                </a:cubicBezTo>
                <a:cubicBezTo>
                  <a:pt x="3785" y="2759"/>
                  <a:pt x="3702" y="2784"/>
                  <a:pt x="3638" y="2825"/>
                </a:cubicBezTo>
                <a:cubicBezTo>
                  <a:pt x="3489" y="2902"/>
                  <a:pt x="3434" y="3052"/>
                  <a:pt x="3453" y="3205"/>
                </a:cubicBezTo>
                <a:cubicBezTo>
                  <a:pt x="3467" y="3295"/>
                  <a:pt x="3552" y="3348"/>
                  <a:pt x="3634" y="3348"/>
                </a:cubicBezTo>
                <a:cubicBezTo>
                  <a:pt x="3656" y="3348"/>
                  <a:pt x="3677" y="3344"/>
                  <a:pt x="3697" y="3337"/>
                </a:cubicBezTo>
                <a:cubicBezTo>
                  <a:pt x="3797" y="3321"/>
                  <a:pt x="3837" y="3229"/>
                  <a:pt x="3832" y="3143"/>
                </a:cubicBezTo>
                <a:lnTo>
                  <a:pt x="3832" y="3143"/>
                </a:lnTo>
                <a:lnTo>
                  <a:pt x="3846" y="3129"/>
                </a:lnTo>
                <a:lnTo>
                  <a:pt x="3864" y="3129"/>
                </a:lnTo>
                <a:cubicBezTo>
                  <a:pt x="3846" y="3129"/>
                  <a:pt x="3887" y="3147"/>
                  <a:pt x="3887" y="3147"/>
                </a:cubicBezTo>
                <a:lnTo>
                  <a:pt x="3905" y="3183"/>
                </a:lnTo>
                <a:cubicBezTo>
                  <a:pt x="3905" y="3224"/>
                  <a:pt x="3905" y="3278"/>
                  <a:pt x="3887" y="3319"/>
                </a:cubicBezTo>
                <a:cubicBezTo>
                  <a:pt x="3819" y="3439"/>
                  <a:pt x="3683" y="3491"/>
                  <a:pt x="3555" y="3491"/>
                </a:cubicBezTo>
                <a:cubicBezTo>
                  <a:pt x="3504" y="3491"/>
                  <a:pt x="3455" y="3483"/>
                  <a:pt x="3412" y="3468"/>
                </a:cubicBezTo>
                <a:cubicBezTo>
                  <a:pt x="3226" y="3391"/>
                  <a:pt x="3149" y="3129"/>
                  <a:pt x="3186" y="2939"/>
                </a:cubicBezTo>
                <a:cubicBezTo>
                  <a:pt x="3244" y="2730"/>
                  <a:pt x="3394" y="2545"/>
                  <a:pt x="3566" y="2450"/>
                </a:cubicBezTo>
                <a:cubicBezTo>
                  <a:pt x="3703" y="2363"/>
                  <a:pt x="3838" y="2316"/>
                  <a:pt x="3979" y="2316"/>
                </a:cubicBezTo>
                <a:cubicBezTo>
                  <a:pt x="4052" y="2316"/>
                  <a:pt x="4127" y="2329"/>
                  <a:pt x="4203" y="2355"/>
                </a:cubicBezTo>
                <a:cubicBezTo>
                  <a:pt x="4412" y="2432"/>
                  <a:pt x="4602" y="2581"/>
                  <a:pt x="4715" y="2771"/>
                </a:cubicBezTo>
                <a:cubicBezTo>
                  <a:pt x="4995" y="3183"/>
                  <a:pt x="4959" y="3712"/>
                  <a:pt x="4697" y="4146"/>
                </a:cubicBezTo>
                <a:cubicBezTo>
                  <a:pt x="4418" y="4571"/>
                  <a:pt x="3909" y="4975"/>
                  <a:pt x="3374" y="4975"/>
                </a:cubicBezTo>
                <a:cubicBezTo>
                  <a:pt x="3363" y="4975"/>
                  <a:pt x="3351" y="4975"/>
                  <a:pt x="3339" y="4974"/>
                </a:cubicBezTo>
                <a:cubicBezTo>
                  <a:pt x="2869" y="4974"/>
                  <a:pt x="2507" y="4581"/>
                  <a:pt x="2322" y="4183"/>
                </a:cubicBezTo>
                <a:cubicBezTo>
                  <a:pt x="1905" y="3355"/>
                  <a:pt x="2132" y="2260"/>
                  <a:pt x="2792" y="1640"/>
                </a:cubicBezTo>
                <a:cubicBezTo>
                  <a:pt x="3111" y="1336"/>
                  <a:pt x="3516" y="1193"/>
                  <a:pt x="3941" y="1193"/>
                </a:cubicBezTo>
                <a:cubicBezTo>
                  <a:pt x="4016" y="1193"/>
                  <a:pt x="4091" y="1197"/>
                  <a:pt x="4167" y="1206"/>
                </a:cubicBezTo>
                <a:cubicBezTo>
                  <a:pt x="4488" y="1242"/>
                  <a:pt x="4810" y="1337"/>
                  <a:pt x="5090" y="1468"/>
                </a:cubicBezTo>
                <a:cubicBezTo>
                  <a:pt x="5375" y="1563"/>
                  <a:pt x="5638" y="1713"/>
                  <a:pt x="5864" y="1885"/>
                </a:cubicBezTo>
                <a:cubicBezTo>
                  <a:pt x="6750" y="2563"/>
                  <a:pt x="7031" y="3807"/>
                  <a:pt x="6524" y="4789"/>
                </a:cubicBezTo>
                <a:cubicBezTo>
                  <a:pt x="6280" y="5277"/>
                  <a:pt x="5864" y="5671"/>
                  <a:pt x="5357" y="5897"/>
                </a:cubicBezTo>
                <a:cubicBezTo>
                  <a:pt x="4810" y="6123"/>
                  <a:pt x="4185" y="6218"/>
                  <a:pt x="3602" y="6277"/>
                </a:cubicBezTo>
                <a:cubicBezTo>
                  <a:pt x="3479" y="6285"/>
                  <a:pt x="3356" y="6289"/>
                  <a:pt x="3233" y="6289"/>
                </a:cubicBezTo>
                <a:cubicBezTo>
                  <a:pt x="2791" y="6289"/>
                  <a:pt x="2352" y="6232"/>
                  <a:pt x="1923" y="6069"/>
                </a:cubicBezTo>
                <a:cubicBezTo>
                  <a:pt x="1453" y="5897"/>
                  <a:pt x="1059" y="5558"/>
                  <a:pt x="793" y="5128"/>
                </a:cubicBezTo>
                <a:cubicBezTo>
                  <a:pt x="286" y="4241"/>
                  <a:pt x="340" y="3147"/>
                  <a:pt x="833" y="2278"/>
                </a:cubicBezTo>
                <a:cubicBezTo>
                  <a:pt x="1096" y="1808"/>
                  <a:pt x="1453" y="1414"/>
                  <a:pt x="1887" y="1075"/>
                </a:cubicBezTo>
                <a:cubicBezTo>
                  <a:pt x="2095" y="921"/>
                  <a:pt x="2322" y="772"/>
                  <a:pt x="2566" y="640"/>
                </a:cubicBezTo>
                <a:cubicBezTo>
                  <a:pt x="2792" y="527"/>
                  <a:pt x="3018" y="414"/>
                  <a:pt x="3281" y="396"/>
                </a:cubicBezTo>
                <a:cubicBezTo>
                  <a:pt x="3331" y="386"/>
                  <a:pt x="3381" y="381"/>
                  <a:pt x="3430" y="381"/>
                </a:cubicBezTo>
                <a:cubicBezTo>
                  <a:pt x="3585" y="381"/>
                  <a:pt x="3733" y="432"/>
                  <a:pt x="3846" y="545"/>
                </a:cubicBezTo>
                <a:cubicBezTo>
                  <a:pt x="3886" y="590"/>
                  <a:pt x="3933" y="608"/>
                  <a:pt x="3978" y="608"/>
                </a:cubicBezTo>
                <a:cubicBezTo>
                  <a:pt x="4125" y="608"/>
                  <a:pt x="4259" y="411"/>
                  <a:pt x="4131" y="283"/>
                </a:cubicBezTo>
                <a:cubicBezTo>
                  <a:pt x="3934" y="77"/>
                  <a:pt x="3688" y="0"/>
                  <a:pt x="3430" y="0"/>
                </a:cubicBezTo>
                <a:close/>
              </a:path>
            </a:pathLst>
          </a:custGeom>
          <a:solidFill>
            <a:srgbClr val="65C2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Title 1">
            <a:extLst>
              <a:ext uri="{FF2B5EF4-FFF2-40B4-BE49-F238E27FC236}">
                <a16:creationId xmlns:a16="http://schemas.microsoft.com/office/drawing/2014/main" id="{125B50B5-BF50-4AC8-852A-FD232991CC00}"/>
              </a:ext>
            </a:extLst>
          </p:cNvPr>
          <p:cNvSpPr txBox="1">
            <a:spLocks/>
          </p:cNvSpPr>
          <p:nvPr/>
        </p:nvSpPr>
        <p:spPr>
          <a:xfrm>
            <a:off x="838200" y="23897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i="1" dirty="0">
                <a:solidFill>
                  <a:schemeClr val="bg1"/>
                </a:solidFill>
              </a:rPr>
              <a:t>Other graphics</a:t>
            </a:r>
          </a:p>
        </p:txBody>
      </p:sp>
      <p:sp>
        <p:nvSpPr>
          <p:cNvPr id="100" name="Content Placeholder 2">
            <a:extLst>
              <a:ext uri="{FF2B5EF4-FFF2-40B4-BE49-F238E27FC236}">
                <a16:creationId xmlns:a16="http://schemas.microsoft.com/office/drawing/2014/main" id="{101E3488-4513-41D6-B17F-7AE5B2143CD9}"/>
              </a:ext>
            </a:extLst>
          </p:cNvPr>
          <p:cNvSpPr txBox="1">
            <a:spLocks/>
          </p:cNvSpPr>
          <p:nvPr/>
        </p:nvSpPr>
        <p:spPr>
          <a:xfrm>
            <a:off x="943723" y="1420722"/>
            <a:ext cx="8652339" cy="456763"/>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i="1" dirty="0">
                <a:solidFill>
                  <a:schemeClr val="bg1"/>
                </a:solidFill>
              </a:rPr>
              <a:t>You can use these to brighten up any slides, just copy and paste them</a:t>
            </a:r>
          </a:p>
          <a:p>
            <a:pPr marL="0" indent="0">
              <a:buNone/>
            </a:pPr>
            <a:endParaRPr lang="en-GB" sz="2400" i="1" dirty="0">
              <a:solidFill>
                <a:schemeClr val="bg1"/>
              </a:solidFill>
            </a:endParaRPr>
          </a:p>
          <a:p>
            <a:pPr marL="0" indent="0">
              <a:buNone/>
            </a:pPr>
            <a:endParaRPr lang="en-GB" sz="2400" i="1" dirty="0">
              <a:solidFill>
                <a:schemeClr val="bg1"/>
              </a:solidFill>
            </a:endParaRPr>
          </a:p>
          <a:p>
            <a:pPr marL="0" indent="0">
              <a:buNone/>
            </a:pPr>
            <a:endParaRPr lang="en-GB" sz="2400" i="1" dirty="0">
              <a:solidFill>
                <a:schemeClr val="bg1"/>
              </a:solidFill>
            </a:endParaRPr>
          </a:p>
          <a:p>
            <a:pPr marL="0" indent="0">
              <a:buNone/>
            </a:pPr>
            <a:endParaRPr lang="en-GB" sz="2400" i="1" dirty="0">
              <a:solidFill>
                <a:schemeClr val="bg1"/>
              </a:solidFill>
            </a:endParaRPr>
          </a:p>
        </p:txBody>
      </p:sp>
    </p:spTree>
    <p:extLst>
      <p:ext uri="{BB962C8B-B14F-4D97-AF65-F5344CB8AC3E}">
        <p14:creationId xmlns:p14="http://schemas.microsoft.com/office/powerpoint/2010/main" val="6302174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2373</TotalTime>
  <Words>1229</Words>
  <Application>Microsoft Office PowerPoint</Application>
  <PresentationFormat>Widescreen</PresentationFormat>
  <Paragraphs>258</Paragraphs>
  <Slides>25</Slides>
  <Notes>24</Notes>
  <HiddenSlides>9</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Zones of Regulation</vt:lpstr>
      <vt:lpstr>Group Agreement</vt:lpstr>
      <vt:lpstr>Session Objectives</vt:lpstr>
      <vt:lpstr>What are the Zones?</vt:lpstr>
      <vt:lpstr>Window of Tolerance </vt:lpstr>
      <vt:lpstr>Behaviours you may notice</vt:lpstr>
      <vt:lpstr>Body Cues</vt:lpstr>
      <vt:lpstr>Why the Green Zone?</vt:lpstr>
      <vt:lpstr>Misconceptions about the Zones</vt:lpstr>
      <vt:lpstr>Incorporating ZoR into the Classroom  </vt:lpstr>
      <vt:lpstr>Regulation Strategies “BREATHING” </vt:lpstr>
      <vt:lpstr>Regulation Strategies “BODY-FOCUSED” </vt:lpstr>
      <vt:lpstr>Regulation Strategies “GROUNDING” </vt:lpstr>
      <vt:lpstr>How might your Zone impact the class?</vt:lpstr>
      <vt:lpstr>Modelling Zones of Regulation at Home</vt:lpstr>
      <vt:lpstr>Problem solving</vt:lpstr>
      <vt:lpstr>Common Questions about the Zones</vt:lpstr>
      <vt:lpstr>PowerPoint Presentation</vt:lpstr>
      <vt:lpstr>Heading </vt:lpstr>
      <vt:lpstr>Heading</vt:lpstr>
      <vt:lpstr>Heading</vt:lpstr>
      <vt:lpstr>Heading</vt:lpstr>
      <vt:lpstr>Questions/ final comment</vt:lpstr>
      <vt:lpstr>Icons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Intervention for Adolescent Anxiety</dc:title>
  <dc:creator>Lydia Boucher</dc:creator>
  <cp:lastModifiedBy>Mr J Snowden</cp:lastModifiedBy>
  <cp:revision>94</cp:revision>
  <dcterms:created xsi:type="dcterms:W3CDTF">2022-01-14T14:53:27Z</dcterms:created>
  <dcterms:modified xsi:type="dcterms:W3CDTF">2024-10-01T07:18:24Z</dcterms:modified>
</cp:coreProperties>
</file>